
<file path=[Content_Types].xml><?xml version="1.0" encoding="utf-8"?>
<Types xmlns="http://schemas.openxmlformats.org/package/2006/content-types">
  <Default Extension="xml" ContentType="application/xml"/>
  <Default Extension="jpeg" ContentType="image/jpeg"/>
  <Default Extension="tiff" ContentType="image/tiff"/>
  <Default Extension="m4v" ContentType="video/unknown"/>
  <Default Extension="xlsx" ContentType="application/vnd.openxmlformats-officedocument.spreadsheetml.sheet"/>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notesSlides/notesSlide58.xml" ContentType="application/vnd.openxmlformats-officedocument.presentationml.notesSlide+xml"/>
  <Override PartName="/ppt/tags/tag60.xml" ContentType="application/vnd.openxmlformats-officedocument.presentationml.tags+xml"/>
  <Override PartName="/ppt/notesSlides/notesSlide59.xml" ContentType="application/vnd.openxmlformats-officedocument.presentationml.notesSlide+xml"/>
  <Override PartName="/ppt/tags/tag61.xml" ContentType="application/vnd.openxmlformats-officedocument.presentationml.tags+xml"/>
  <Override PartName="/ppt/notesSlides/notesSlide60.xml" ContentType="application/vnd.openxmlformats-officedocument.presentationml.notesSlide+xml"/>
  <Override PartName="/ppt/tags/tag62.xml" ContentType="application/vnd.openxmlformats-officedocument.presentationml.tags+xml"/>
  <Override PartName="/ppt/notesSlides/notesSlide61.xml" ContentType="application/vnd.openxmlformats-officedocument.presentationml.notesSlide+xml"/>
  <Override PartName="/ppt/tags/tag63.xml" ContentType="application/vnd.openxmlformats-officedocument.presentationml.tags+xml"/>
  <Override PartName="/ppt/notesSlides/notesSlide62.xml" ContentType="application/vnd.openxmlformats-officedocument.presentationml.notesSlide+xml"/>
  <Override PartName="/ppt/tags/tag64.xml" ContentType="application/vnd.openxmlformats-officedocument.presentationml.tags+xml"/>
  <Override PartName="/ppt/notesSlides/notesSlide63.xml" ContentType="application/vnd.openxmlformats-officedocument.presentationml.notesSlide+xml"/>
  <Override PartName="/ppt/tags/tag65.xml" ContentType="application/vnd.openxmlformats-officedocument.presentationml.tags+xml"/>
  <Override PartName="/ppt/notesSlides/notesSlide64.xml" ContentType="application/vnd.openxmlformats-officedocument.presentationml.notesSlide+xml"/>
  <Override PartName="/ppt/tags/tag66.xml" ContentType="application/vnd.openxmlformats-officedocument.presentationml.tags+xml"/>
  <Override PartName="/ppt/notesSlides/notesSlide65.xml" ContentType="application/vnd.openxmlformats-officedocument.presentationml.notesSlide+xml"/>
  <Override PartName="/ppt/tags/tag67.xml" ContentType="application/vnd.openxmlformats-officedocument.presentationml.tags+xml"/>
  <Override PartName="/ppt/notesSlides/notesSlide66.xml" ContentType="application/vnd.openxmlformats-officedocument.presentationml.notesSlide+xml"/>
  <Override PartName="/ppt/tags/tag68.xml" ContentType="application/vnd.openxmlformats-officedocument.presentationml.tags+xml"/>
  <Override PartName="/ppt/notesSlides/notesSlide67.xml" ContentType="application/vnd.openxmlformats-officedocument.presentationml.notesSlide+xml"/>
  <Override PartName="/ppt/tags/tag69.xml" ContentType="application/vnd.openxmlformats-officedocument.presentationml.tags+xml"/>
  <Override PartName="/ppt/notesSlides/notesSlide68.xml" ContentType="application/vnd.openxmlformats-officedocument.presentationml.notesSlide+xml"/>
  <Override PartName="/ppt/tags/tag70.xml" ContentType="application/vnd.openxmlformats-officedocument.presentationml.tags+xml"/>
  <Override PartName="/ppt/notesSlides/notesSlide69.xml" ContentType="application/vnd.openxmlformats-officedocument.presentationml.notesSlide+xml"/>
  <Override PartName="/ppt/tags/tag71.xml" ContentType="application/vnd.openxmlformats-officedocument.presentationml.tags+xml"/>
  <Override PartName="/ppt/notesSlides/notesSlide70.xml" ContentType="application/vnd.openxmlformats-officedocument.presentationml.notesSlide+xml"/>
  <Override PartName="/ppt/tags/tag72.xml" ContentType="application/vnd.openxmlformats-officedocument.presentationml.tags+xml"/>
  <Override PartName="/ppt/notesSlides/notesSlide71.xml" ContentType="application/vnd.openxmlformats-officedocument.presentationml.notesSlide+xml"/>
  <Override PartName="/ppt/charts/chart1.xml" ContentType="application/vnd.openxmlformats-officedocument.drawingml.chart+xml"/>
  <Override PartName="/ppt/tags/tag73.xml" ContentType="application/vnd.openxmlformats-officedocument.presentationml.tags+xml"/>
  <Override PartName="/ppt/notesSlides/notesSlide72.xml" ContentType="application/vnd.openxmlformats-officedocument.presentationml.notesSlide+xml"/>
  <Override PartName="/ppt/charts/chart2.xml" ContentType="application/vnd.openxmlformats-officedocument.drawingml.chart+xml"/>
  <Override PartName="/ppt/tags/tag74.xml" ContentType="application/vnd.openxmlformats-officedocument.presentationml.tags+xml"/>
  <Override PartName="/ppt/notesSlides/notesSlide73.xml" ContentType="application/vnd.openxmlformats-officedocument.presentationml.notesSlide+xml"/>
  <Override PartName="/ppt/charts/chart3.xml" ContentType="application/vnd.openxmlformats-officedocument.drawingml.chart+xml"/>
  <Override PartName="/ppt/tags/tag75.xml" ContentType="application/vnd.openxmlformats-officedocument.presentationml.tags+xml"/>
  <Override PartName="/ppt/notesSlides/notesSlide74.xml" ContentType="application/vnd.openxmlformats-officedocument.presentationml.notesSlide+xml"/>
  <Override PartName="/ppt/tags/tag76.xml" ContentType="application/vnd.openxmlformats-officedocument.presentationml.tags+xml"/>
  <Override PartName="/ppt/notesSlides/notesSlide75.xml" ContentType="application/vnd.openxmlformats-officedocument.presentationml.notesSlide+xml"/>
  <Override PartName="/ppt/tags/tag77.xml" ContentType="application/vnd.openxmlformats-officedocument.presentationml.tags+xml"/>
  <Override PartName="/ppt/notesSlides/notesSlide76.xml" ContentType="application/vnd.openxmlformats-officedocument.presentationml.notesSlide+xml"/>
  <Override PartName="/ppt/tags/tag78.xml" ContentType="application/vnd.openxmlformats-officedocument.presentationml.tags+xml"/>
  <Override PartName="/ppt/notesSlides/notesSlide77.xml" ContentType="application/vnd.openxmlformats-officedocument.presentationml.notesSlide+xml"/>
  <Override PartName="/ppt/tags/tag79.xml" ContentType="application/vnd.openxmlformats-officedocument.presentationml.tags+xml"/>
  <Override PartName="/ppt/notesSlides/notesSlide78.xml" ContentType="application/vnd.openxmlformats-officedocument.presentationml.notesSlide+xml"/>
  <Override PartName="/ppt/tags/tag80.xml" ContentType="application/vnd.openxmlformats-officedocument.presentationml.tags+xml"/>
  <Override PartName="/ppt/notesSlides/notesSlide79.xml" ContentType="application/vnd.openxmlformats-officedocument.presentationml.notesSlide+xml"/>
  <Override PartName="/ppt/tags/tag81.xml" ContentType="application/vnd.openxmlformats-officedocument.presentationml.tags+xml"/>
  <Override PartName="/ppt/notesSlides/notesSlide80.xml" ContentType="application/vnd.openxmlformats-officedocument.presentationml.notesSlide+xml"/>
  <Override PartName="/ppt/tags/tag82.xml" ContentType="application/vnd.openxmlformats-officedocument.presentationml.tags+xml"/>
  <Override PartName="/ppt/notesSlides/notesSlide81.xml" ContentType="application/vnd.openxmlformats-officedocument.presentationml.notesSlide+xml"/>
  <Override PartName="/ppt/tags/tag83.xml" ContentType="application/vnd.openxmlformats-officedocument.presentationml.tags+xml"/>
  <Override PartName="/ppt/notesSlides/notesSlide82.xml" ContentType="application/vnd.openxmlformats-officedocument.presentationml.notesSlide+xml"/>
  <Override PartName="/ppt/tags/tag84.xml" ContentType="application/vnd.openxmlformats-officedocument.presentationml.tags+xml"/>
  <Override PartName="/ppt/notesSlides/notesSlide83.xml" ContentType="application/vnd.openxmlformats-officedocument.presentationml.notesSlide+xml"/>
  <Override PartName="/ppt/tags/tag85.xml" ContentType="application/vnd.openxmlformats-officedocument.presentationml.tags+xml"/>
  <Override PartName="/ppt/notesSlides/notesSlide84.xml" ContentType="application/vnd.openxmlformats-officedocument.presentationml.notesSlide+xml"/>
  <Override PartName="/ppt/tags/tag86.xml" ContentType="application/vnd.openxmlformats-officedocument.presentationml.tags+xml"/>
  <Override PartName="/ppt/notesSlides/notesSlide85.xml" ContentType="application/vnd.openxmlformats-officedocument.presentationml.notesSlide+xml"/>
  <Override PartName="/ppt/tags/tag87.xml" ContentType="application/vnd.openxmlformats-officedocument.presentationml.tags+xml"/>
  <Override PartName="/ppt/notesSlides/notesSlide86.xml" ContentType="application/vnd.openxmlformats-officedocument.presentationml.notesSlide+xml"/>
  <Override PartName="/ppt/tags/tag88.xml" ContentType="application/vnd.openxmlformats-officedocument.presentationml.tags+xml"/>
  <Override PartName="/ppt/notesSlides/notesSlide87.xml" ContentType="application/vnd.openxmlformats-officedocument.presentationml.notesSlide+xml"/>
  <Override PartName="/ppt/tags/tag89.xml" ContentType="application/vnd.openxmlformats-officedocument.presentationml.tags+xml"/>
  <Override PartName="/ppt/notesSlides/notesSlide88.xml" ContentType="application/vnd.openxmlformats-officedocument.presentationml.notesSlide+xml"/>
  <Override PartName="/ppt/tags/tag90.xml" ContentType="application/vnd.openxmlformats-officedocument.presentationml.tags+xml"/>
  <Override PartName="/ppt/notesSlides/notesSlide89.xml" ContentType="application/vnd.openxmlformats-officedocument.presentationml.notesSlide+xml"/>
  <Override PartName="/ppt/tags/tag91.xml" ContentType="application/vnd.openxmlformats-officedocument.presentationml.tags+xml"/>
  <Override PartName="/ppt/notesSlides/notesSlide90.xml" ContentType="application/vnd.openxmlformats-officedocument.presentationml.notesSlide+xml"/>
  <Override PartName="/ppt/tags/tag92.xml" ContentType="application/vnd.openxmlformats-officedocument.presentationml.tags+xml"/>
  <Override PartName="/ppt/notesSlides/notesSlide91.xml" ContentType="application/vnd.openxmlformats-officedocument.presentationml.notesSlide+xml"/>
  <Override PartName="/ppt/tags/tag93.xml" ContentType="application/vnd.openxmlformats-officedocument.presentationml.tags+xml"/>
  <Override PartName="/ppt/notesSlides/notesSlide92.xml" ContentType="application/vnd.openxmlformats-officedocument.presentationml.notesSlide+xml"/>
  <Override PartName="/ppt/tags/tag94.xml" ContentType="application/vnd.openxmlformats-officedocument.presentationml.tags+xml"/>
  <Override PartName="/ppt/notesSlides/notesSlide93.xml" ContentType="application/vnd.openxmlformats-officedocument.presentationml.notesSlide+xml"/>
  <Override PartName="/ppt/tags/tag95.xml" ContentType="application/vnd.openxmlformats-officedocument.presentationml.tags+xml"/>
  <Override PartName="/ppt/notesSlides/notesSlide94.xml" ContentType="application/vnd.openxmlformats-officedocument.presentationml.notesSlide+xml"/>
  <Override PartName="/ppt/tags/tag96.xml" ContentType="application/vnd.openxmlformats-officedocument.presentationml.tags+xml"/>
  <Override PartName="/ppt/notesSlides/notesSlide95.xml" ContentType="application/vnd.openxmlformats-officedocument.presentationml.notesSlide+xml"/>
  <Override PartName="/ppt/tags/tag97.xml" ContentType="application/vnd.openxmlformats-officedocument.presentationml.tags+xml"/>
  <Override PartName="/ppt/notesSlides/notesSlide96.xml" ContentType="application/vnd.openxmlformats-officedocument.presentationml.notesSlide+xml"/>
  <Override PartName="/ppt/tags/tag98.xml" ContentType="application/vnd.openxmlformats-officedocument.presentationml.tags+xml"/>
  <Override PartName="/ppt/notesSlides/notesSlide97.xml" ContentType="application/vnd.openxmlformats-officedocument.presentationml.notesSlide+xml"/>
  <Override PartName="/ppt/tags/tag99.xml" ContentType="application/vnd.openxmlformats-officedocument.presentationml.tags+xml"/>
  <Override PartName="/ppt/notesSlides/notesSlide98.xml" ContentType="application/vnd.openxmlformats-officedocument.presentationml.notesSlide+xml"/>
  <Override PartName="/ppt/tags/tag100.xml" ContentType="application/vnd.openxmlformats-officedocument.presentationml.tags+xml"/>
  <Override PartName="/ppt/notesSlides/notesSlide99.xml" ContentType="application/vnd.openxmlformats-officedocument.presentationml.notesSlide+xml"/>
  <Override PartName="/ppt/tags/tag101.xml" ContentType="application/vnd.openxmlformats-officedocument.presentationml.tags+xml"/>
  <Override PartName="/ppt/notesSlides/notesSlide100.xml" ContentType="application/vnd.openxmlformats-officedocument.presentationml.notesSlide+xml"/>
  <Override PartName="/ppt/tags/tag102.xml" ContentType="application/vnd.openxmlformats-officedocument.presentationml.tags+xml"/>
  <Override PartName="/ppt/notesSlides/notesSlide10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Lst>
  <p:notesMasterIdLst>
    <p:notesMasterId r:id="rId106"/>
  </p:notesMasterIdLst>
  <p:sldIdLst>
    <p:sldId id="285" r:id="rId3"/>
    <p:sldId id="468" r:id="rId4"/>
    <p:sldId id="522" r:id="rId5"/>
    <p:sldId id="495" r:id="rId6"/>
    <p:sldId id="523" r:id="rId7"/>
    <p:sldId id="286" r:id="rId8"/>
    <p:sldId id="519" r:id="rId9"/>
    <p:sldId id="520" r:id="rId10"/>
    <p:sldId id="289" r:id="rId11"/>
    <p:sldId id="554" r:id="rId12"/>
    <p:sldId id="295" r:id="rId13"/>
    <p:sldId id="527" r:id="rId14"/>
    <p:sldId id="528" r:id="rId15"/>
    <p:sldId id="380" r:id="rId16"/>
    <p:sldId id="485" r:id="rId17"/>
    <p:sldId id="376" r:id="rId18"/>
    <p:sldId id="381" r:id="rId19"/>
    <p:sldId id="297" r:id="rId20"/>
    <p:sldId id="494" r:id="rId21"/>
    <p:sldId id="384" r:id="rId22"/>
    <p:sldId id="382" r:id="rId23"/>
    <p:sldId id="568" r:id="rId24"/>
    <p:sldId id="509" r:id="rId25"/>
    <p:sldId id="417" r:id="rId26"/>
    <p:sldId id="548" r:id="rId27"/>
    <p:sldId id="549" r:id="rId28"/>
    <p:sldId id="550" r:id="rId29"/>
    <p:sldId id="551" r:id="rId30"/>
    <p:sldId id="552" r:id="rId31"/>
    <p:sldId id="529" r:id="rId32"/>
    <p:sldId id="603" r:id="rId33"/>
    <p:sldId id="515" r:id="rId34"/>
    <p:sldId id="516" r:id="rId35"/>
    <p:sldId id="512" r:id="rId36"/>
    <p:sldId id="513" r:id="rId37"/>
    <p:sldId id="514" r:id="rId38"/>
    <p:sldId id="302" r:id="rId39"/>
    <p:sldId id="576" r:id="rId40"/>
    <p:sldId id="577" r:id="rId41"/>
    <p:sldId id="578" r:id="rId42"/>
    <p:sldId id="579" r:id="rId43"/>
    <p:sldId id="580" r:id="rId44"/>
    <p:sldId id="581" r:id="rId45"/>
    <p:sldId id="582" r:id="rId46"/>
    <p:sldId id="583" r:id="rId47"/>
    <p:sldId id="584" r:id="rId48"/>
    <p:sldId id="585" r:id="rId49"/>
    <p:sldId id="404" r:id="rId50"/>
    <p:sldId id="405" r:id="rId51"/>
    <p:sldId id="572" r:id="rId52"/>
    <p:sldId id="600" r:id="rId53"/>
    <p:sldId id="601" r:id="rId54"/>
    <p:sldId id="461" r:id="rId55"/>
    <p:sldId id="304" r:id="rId56"/>
    <p:sldId id="586" r:id="rId57"/>
    <p:sldId id="587" r:id="rId58"/>
    <p:sldId id="588" r:id="rId59"/>
    <p:sldId id="589" r:id="rId60"/>
    <p:sldId id="590" r:id="rId61"/>
    <p:sldId id="591" r:id="rId62"/>
    <p:sldId id="592" r:id="rId63"/>
    <p:sldId id="593" r:id="rId64"/>
    <p:sldId id="594" r:id="rId65"/>
    <p:sldId id="595" r:id="rId66"/>
    <p:sldId id="596" r:id="rId67"/>
    <p:sldId id="597" r:id="rId68"/>
    <p:sldId id="598" r:id="rId69"/>
    <p:sldId id="599" r:id="rId70"/>
    <p:sldId id="426" r:id="rId71"/>
    <p:sldId id="604" r:id="rId72"/>
    <p:sldId id="305" r:id="rId73"/>
    <p:sldId id="531" r:id="rId74"/>
    <p:sldId id="532" r:id="rId75"/>
    <p:sldId id="533" r:id="rId76"/>
    <p:sldId id="605" r:id="rId77"/>
    <p:sldId id="530" r:id="rId78"/>
    <p:sldId id="306" r:id="rId79"/>
    <p:sldId id="427" r:id="rId80"/>
    <p:sldId id="463" r:id="rId81"/>
    <p:sldId id="464" r:id="rId82"/>
    <p:sldId id="465" r:id="rId83"/>
    <p:sldId id="467" r:id="rId84"/>
    <p:sldId id="471" r:id="rId85"/>
    <p:sldId id="575" r:id="rId86"/>
    <p:sldId id="474" r:id="rId87"/>
    <p:sldId id="506" r:id="rId88"/>
    <p:sldId id="507" r:id="rId89"/>
    <p:sldId id="475" r:id="rId90"/>
    <p:sldId id="556" r:id="rId91"/>
    <p:sldId id="557" r:id="rId92"/>
    <p:sldId id="558" r:id="rId93"/>
    <p:sldId id="560" r:id="rId94"/>
    <p:sldId id="564" r:id="rId95"/>
    <p:sldId id="563" r:id="rId96"/>
    <p:sldId id="562" r:id="rId97"/>
    <p:sldId id="561" r:id="rId98"/>
    <p:sldId id="508" r:id="rId99"/>
    <p:sldId id="606" r:id="rId100"/>
    <p:sldId id="573" r:id="rId101"/>
    <p:sldId id="534" r:id="rId102"/>
    <p:sldId id="478" r:id="rId103"/>
    <p:sldId id="574" r:id="rId104"/>
    <p:sldId id="602" r:id="rId105"/>
  </p:sldIdLst>
  <p:sldSz cx="9144000" cy="6858000" type="screen4x3"/>
  <p:notesSz cx="6858000" cy="9144000"/>
  <p:custDataLst>
    <p:tags r:id="rId108"/>
  </p:custDataLst>
  <p:defaultTextStyle>
    <a:defPPr>
      <a:defRPr lang="en-US"/>
    </a:defPPr>
    <a:lvl1pPr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1pPr>
    <a:lvl2pPr marL="4572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2pPr>
    <a:lvl3pPr marL="9144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3pPr>
    <a:lvl4pPr marL="13716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4pPr>
    <a:lvl5pPr marL="18288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5pPr>
    <a:lvl6pPr marL="22860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6pPr>
    <a:lvl7pPr marL="27432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7pPr>
    <a:lvl8pPr marL="32004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8pPr>
    <a:lvl9pPr marL="36576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9pPr>
  </p:defaultTextStyle>
  <p:extLst>
    <p:ext uri="{EFAFB233-063F-42B5-8137-9DF3F51BA10A}">
      <p15:sldGuideLst xmlns="" xmlns:p15="http://schemas.microsoft.com/office/powerpoint/2012/main">
        <p15:guide id="1" orient="horz" pos="2160">
          <p15:clr>
            <a:srgbClr val="A4A3A4"/>
          </p15:clr>
        </p15:guide>
        <p15:guide id="2" pos="2160"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E0B"/>
    <a:srgbClr val="FF8C0E"/>
    <a:srgbClr val="FFFFFF"/>
    <a:srgbClr val="4A7594"/>
    <a:srgbClr val="FFFFCC"/>
    <a:srgbClr val="FF493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895" autoAdjust="0"/>
    <p:restoredTop sz="95621" autoAdjust="0"/>
  </p:normalViewPr>
  <p:slideViewPr>
    <p:cSldViewPr>
      <p:cViewPr varScale="1">
        <p:scale>
          <a:sx n="110" d="100"/>
          <a:sy n="110" d="100"/>
        </p:scale>
        <p:origin x="-576" y="-104"/>
      </p:cViewPr>
      <p:guideLst>
        <p:guide orient="horz" pos="2160"/>
        <p:guide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0" d="100"/>
          <a:sy n="70" d="100"/>
        </p:scale>
        <p:origin x="2463" y="51"/>
      </p:cViewPr>
      <p:guideLst/>
    </p:cSldViewPr>
  </p:notes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slide" Target="slides/slide99.xml"/><Relationship Id="rId102" Type="http://schemas.openxmlformats.org/officeDocument/2006/relationships/slide" Target="slides/slide100.xml"/><Relationship Id="rId103" Type="http://schemas.openxmlformats.org/officeDocument/2006/relationships/slide" Target="slides/slide101.xml"/><Relationship Id="rId104" Type="http://schemas.openxmlformats.org/officeDocument/2006/relationships/slide" Target="slides/slide102.xml"/><Relationship Id="rId105" Type="http://schemas.openxmlformats.org/officeDocument/2006/relationships/slide" Target="slides/slide103.xml"/><Relationship Id="rId106" Type="http://schemas.openxmlformats.org/officeDocument/2006/relationships/notesMaster" Target="notesMasters/notesMaster1.xml"/><Relationship Id="rId107"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8" Type="http://schemas.openxmlformats.org/officeDocument/2006/relationships/tags" Target="tags/tag1.xml"/><Relationship Id="rId109" Type="http://schemas.openxmlformats.org/officeDocument/2006/relationships/presProps" Target="presProp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110" Type="http://schemas.openxmlformats.org/officeDocument/2006/relationships/viewProps" Target="viewProps.xml"/><Relationship Id="rId90" Type="http://schemas.openxmlformats.org/officeDocument/2006/relationships/slide" Target="slides/slide88.xml"/><Relationship Id="rId91" Type="http://schemas.openxmlformats.org/officeDocument/2006/relationships/slide" Target="slides/slide89.xml"/><Relationship Id="rId92" Type="http://schemas.openxmlformats.org/officeDocument/2006/relationships/slide" Target="slides/slide90.xml"/><Relationship Id="rId93" Type="http://schemas.openxmlformats.org/officeDocument/2006/relationships/slide" Target="slides/slide91.xml"/><Relationship Id="rId94" Type="http://schemas.openxmlformats.org/officeDocument/2006/relationships/slide" Target="slides/slide92.xml"/><Relationship Id="rId95" Type="http://schemas.openxmlformats.org/officeDocument/2006/relationships/slide" Target="slides/slide93.xml"/><Relationship Id="rId96" Type="http://schemas.openxmlformats.org/officeDocument/2006/relationships/slide" Target="slides/slide94.xml"/><Relationship Id="rId97" Type="http://schemas.openxmlformats.org/officeDocument/2006/relationships/slide" Target="slides/slide95.xml"/><Relationship Id="rId98" Type="http://schemas.openxmlformats.org/officeDocument/2006/relationships/slide" Target="slides/slide96.xml"/><Relationship Id="rId99" Type="http://schemas.openxmlformats.org/officeDocument/2006/relationships/slide" Target="slides/slide97.xml"/><Relationship Id="rId111" Type="http://schemas.openxmlformats.org/officeDocument/2006/relationships/theme" Target="theme/theme1.xml"/><Relationship Id="rId112"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100" Type="http://schemas.openxmlformats.org/officeDocument/2006/relationships/slide" Target="slides/slide98.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slide" Target="slides/slide84.xml"/><Relationship Id="rId87" Type="http://schemas.openxmlformats.org/officeDocument/2006/relationships/slide" Target="slides/slide85.xml"/><Relationship Id="rId88" Type="http://schemas.openxmlformats.org/officeDocument/2006/relationships/slide" Target="slides/slide86.xml"/><Relationship Id="rId89" Type="http://schemas.openxmlformats.org/officeDocument/2006/relationships/slide" Target="slides/slide87.xml"/></Relationships>
</file>

<file path=ppt/charts/_rels/chart1.xml.rels><?xml version="1.0" encoding="UTF-8" standalone="yes"?>
<Relationships xmlns="http://schemas.openxmlformats.org/package/2006/relationships"><Relationship Id="rId1" Type="http://schemas.openxmlformats.org/officeDocument/2006/relationships/image" Target="../media/image84.png"/><Relationship Id="rId2"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image" Target="../media/image85.png"/><Relationship Id="rId2"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image" Target="../media/image86.png"/><Relationship Id="rId2" Type="http://schemas.openxmlformats.org/officeDocument/2006/relationships/package" Target="../embeddings/Microsoft_Excel_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pPr lvl="0"/>
            <a:endParaRPr lang="en-US"/>
          </a:p>
        </c:rich>
      </c:tx>
      <c:overlay val="1"/>
    </c:title>
    <c:autoTitleDeleted val="0"/>
    <c:plotArea>
      <c:layout>
        <c:manualLayout>
          <c:layoutTarget val="inner"/>
          <c:xMode val="edge"/>
          <c:yMode val="edge"/>
          <c:x val="0.124468"/>
          <c:y val="0.168889"/>
          <c:w val="0.875532"/>
          <c:h val="0.696965"/>
        </c:manualLayout>
      </c:layout>
      <c:barChart>
        <c:barDir val="col"/>
        <c:grouping val="clustered"/>
        <c:varyColors val="0"/>
        <c:ser>
          <c:idx val="0"/>
          <c:order val="0"/>
          <c:tx>
            <c:strRef>
              <c:f>Sheet1!$A$2</c:f>
              <c:strCache>
                <c:ptCount val="1"/>
                <c:pt idx="0">
                  <c:v>3-Inch Barrel</c:v>
                </c:pt>
              </c:strCache>
            </c:strRef>
          </c:tx>
          <c:spPr>
            <a:blipFill rotWithShape="1">
              <a:blip xmlns:r="http://schemas.openxmlformats.org/officeDocument/2006/relationships" r:embed="rId1"/>
              <a:srcRect/>
              <a:tile tx="0" ty="0" sx="100000" sy="100000" flip="none" algn="tl"/>
            </a:blipFill>
            <a:ln w="12700" cap="flat">
              <a:noFill/>
              <a:miter lim="400000"/>
            </a:ln>
            <a:effectLst/>
          </c:spPr>
          <c:invertIfNegative val="0"/>
          <c:dLbls>
            <c:spPr>
              <a:noFill/>
              <a:ln>
                <a:noFill/>
              </a:ln>
              <a:effectLst/>
            </c:spPr>
            <c:txPr>
              <a:bodyPr/>
              <a:lstStyle/>
              <a:p>
                <a:pPr lvl="0">
                  <a:defRPr sz="1800" b="0" i="0" u="none" strike="noStrike">
                    <a:solidFill>
                      <a:srgbClr val="FFFFFF"/>
                    </a:solidFill>
                    <a:effectLst>
                      <a:outerShdw dist="38100" dir="2700000" rotWithShape="0">
                        <a:srgbClr val="000000"/>
                      </a:outerShdw>
                    </a:effectLst>
                    <a:latin typeface="Helvetica Neue"/>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9MM Luger</c:v>
                </c:pt>
                <c:pt idx="1">
                  <c:v>.40 S&amp;W</c:v>
                </c:pt>
                <c:pt idx="2">
                  <c:v>.45 ACP</c:v>
                </c:pt>
              </c:strCache>
            </c:strRef>
          </c:cat>
          <c:val>
            <c:numRef>
              <c:f>Sheet1!$B$2:$D$2</c:f>
              <c:numCache>
                <c:formatCode>General</c:formatCode>
                <c:ptCount val="3"/>
                <c:pt idx="0">
                  <c:v>1105.0</c:v>
                </c:pt>
                <c:pt idx="1">
                  <c:v>1071.0</c:v>
                </c:pt>
                <c:pt idx="2">
                  <c:v>911.0</c:v>
                </c:pt>
              </c:numCache>
            </c:numRef>
          </c:val>
        </c:ser>
        <c:dLbls>
          <c:showLegendKey val="0"/>
          <c:showVal val="0"/>
          <c:showCatName val="0"/>
          <c:showSerName val="0"/>
          <c:showPercent val="0"/>
          <c:showBubbleSize val="0"/>
        </c:dLbls>
        <c:gapWidth val="40"/>
        <c:axId val="1933159480"/>
        <c:axId val="1933162744"/>
      </c:barChart>
      <c:catAx>
        <c:axId val="1933159480"/>
        <c:scaling>
          <c:orientation val="minMax"/>
        </c:scaling>
        <c:delete val="0"/>
        <c:axPos val="b"/>
        <c:numFmt formatCode="General" sourceLinked="0"/>
        <c:majorTickMark val="none"/>
        <c:minorTickMark val="none"/>
        <c:tickLblPos val="low"/>
        <c:spPr>
          <a:ln w="12700" cap="flat">
            <a:solidFill>
              <a:srgbClr val="B8B8B8"/>
            </a:solidFill>
            <a:prstDash val="solid"/>
            <a:miter lim="400000"/>
          </a:ln>
        </c:spPr>
        <c:txPr>
          <a:bodyPr rot="0"/>
          <a:lstStyle/>
          <a:p>
            <a:pPr lvl="0">
              <a:defRPr sz="1800" b="0" i="0" u="none" strike="noStrike">
                <a:solidFill>
                  <a:srgbClr val="FFFFFF"/>
                </a:solidFill>
                <a:effectLst/>
                <a:latin typeface="Helvetica Neue"/>
              </a:defRPr>
            </a:pPr>
            <a:endParaRPr lang="en-US"/>
          </a:p>
        </c:txPr>
        <c:crossAx val="1933162744"/>
        <c:crosses val="autoZero"/>
        <c:auto val="1"/>
        <c:lblAlgn val="ctr"/>
        <c:lblOffset val="100"/>
        <c:noMultiLvlLbl val="1"/>
      </c:catAx>
      <c:valAx>
        <c:axId val="1933162744"/>
        <c:scaling>
          <c:orientation val="minMax"/>
          <c:max val="1300.0"/>
          <c:min val="500.0"/>
        </c:scaling>
        <c:delete val="0"/>
        <c:axPos val="l"/>
        <c:majorGridlines>
          <c:spPr>
            <a:ln w="12700" cap="flat">
              <a:solidFill>
                <a:srgbClr val="B8B8B8"/>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sz="2400" b="0" i="0" u="none" strike="noStrike">
                <a:solidFill>
                  <a:srgbClr val="FFFFFF"/>
                </a:solidFill>
                <a:effectLst/>
                <a:latin typeface="Helvetica Neue"/>
              </a:defRPr>
            </a:pPr>
            <a:endParaRPr lang="en-US"/>
          </a:p>
        </c:txPr>
        <c:crossAx val="1933159480"/>
        <c:crosses val="autoZero"/>
        <c:crossBetween val="between"/>
        <c:majorUnit val="200.0"/>
        <c:minorUnit val="100.0"/>
      </c:valAx>
      <c:spPr>
        <a:noFill/>
        <a:ln w="12700" cap="flat">
          <a:noFill/>
          <a:miter lim="400000"/>
        </a:ln>
        <a:effectLst/>
      </c:spPr>
    </c:plotArea>
    <c:plotVisOnly val="1"/>
    <c:dispBlanksAs val="gap"/>
    <c:showDLblsOverMax val="1"/>
  </c:chart>
  <c:spPr>
    <a:noFill/>
    <a:ln>
      <a:noFill/>
    </a:ln>
    <a:effectLst/>
  </c:sp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pPr lvl="0"/>
            <a:endParaRPr lang="en-US"/>
          </a:p>
        </c:rich>
      </c:tx>
      <c:overlay val="1"/>
    </c:title>
    <c:autoTitleDeleted val="0"/>
    <c:plotArea>
      <c:layout>
        <c:manualLayout>
          <c:layoutTarget val="inner"/>
          <c:xMode val="edge"/>
          <c:yMode val="edge"/>
          <c:x val="0.124468"/>
          <c:y val="0.168889"/>
          <c:w val="0.875532"/>
          <c:h val="0.696965"/>
        </c:manualLayout>
      </c:layout>
      <c:barChart>
        <c:barDir val="col"/>
        <c:grouping val="clustered"/>
        <c:varyColors val="0"/>
        <c:ser>
          <c:idx val="0"/>
          <c:order val="0"/>
          <c:tx>
            <c:strRef>
              <c:f>Sheet1!$A$2</c:f>
              <c:strCache>
                <c:ptCount val="1"/>
                <c:pt idx="0">
                  <c:v>4-Inch Barrel</c:v>
                </c:pt>
              </c:strCache>
            </c:strRef>
          </c:tx>
          <c:spPr>
            <a:blipFill rotWithShape="1">
              <a:blip xmlns:r="http://schemas.openxmlformats.org/officeDocument/2006/relationships" r:embed="rId1"/>
              <a:srcRect/>
              <a:tile tx="0" ty="0" sx="100000" sy="100000" flip="none" algn="tl"/>
            </a:blipFill>
            <a:ln w="12700" cap="flat">
              <a:noFill/>
              <a:miter lim="400000"/>
            </a:ln>
            <a:effectLst/>
          </c:spPr>
          <c:invertIfNegative val="0"/>
          <c:dLbls>
            <c:spPr>
              <a:noFill/>
              <a:ln>
                <a:noFill/>
              </a:ln>
              <a:effectLst/>
            </c:spPr>
            <c:txPr>
              <a:bodyPr/>
              <a:lstStyle/>
              <a:p>
                <a:pPr lvl="0">
                  <a:defRPr sz="1800" b="0" i="0" u="none" strike="noStrike">
                    <a:solidFill>
                      <a:srgbClr val="FFFFFF"/>
                    </a:solidFill>
                    <a:effectLst>
                      <a:outerShdw dist="38100" dir="2700000" rotWithShape="0">
                        <a:srgbClr val="000000"/>
                      </a:outerShdw>
                    </a:effectLst>
                    <a:latin typeface="Helvetica Neue"/>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9MM Luger</c:v>
                </c:pt>
                <c:pt idx="1">
                  <c:v>.40 S&amp;W</c:v>
                </c:pt>
                <c:pt idx="2">
                  <c:v>.45 ACP</c:v>
                </c:pt>
              </c:strCache>
            </c:strRef>
          </c:cat>
          <c:val>
            <c:numRef>
              <c:f>Sheet1!$B$2:$D$2</c:f>
              <c:numCache>
                <c:formatCode>General</c:formatCode>
                <c:ptCount val="3"/>
                <c:pt idx="0">
                  <c:v>1173.0</c:v>
                </c:pt>
                <c:pt idx="1">
                  <c:v>1136.0</c:v>
                </c:pt>
                <c:pt idx="2">
                  <c:v>1003.0</c:v>
                </c:pt>
              </c:numCache>
            </c:numRef>
          </c:val>
        </c:ser>
        <c:dLbls>
          <c:showLegendKey val="0"/>
          <c:showVal val="0"/>
          <c:showCatName val="0"/>
          <c:showSerName val="0"/>
          <c:showPercent val="0"/>
          <c:showBubbleSize val="0"/>
        </c:dLbls>
        <c:gapWidth val="40"/>
        <c:axId val="2133084184"/>
        <c:axId val="2133078296"/>
      </c:barChart>
      <c:catAx>
        <c:axId val="2133084184"/>
        <c:scaling>
          <c:orientation val="minMax"/>
        </c:scaling>
        <c:delete val="0"/>
        <c:axPos val="b"/>
        <c:numFmt formatCode="General" sourceLinked="0"/>
        <c:majorTickMark val="none"/>
        <c:minorTickMark val="none"/>
        <c:tickLblPos val="low"/>
        <c:spPr>
          <a:ln w="12700" cap="flat">
            <a:solidFill>
              <a:srgbClr val="B8B8B8"/>
            </a:solidFill>
            <a:prstDash val="solid"/>
            <a:miter lim="400000"/>
          </a:ln>
        </c:spPr>
        <c:txPr>
          <a:bodyPr rot="0"/>
          <a:lstStyle/>
          <a:p>
            <a:pPr lvl="0">
              <a:defRPr sz="1800" b="0" i="0" u="none" strike="noStrike">
                <a:solidFill>
                  <a:srgbClr val="FFFFFF"/>
                </a:solidFill>
                <a:effectLst/>
                <a:latin typeface="Helvetica Neue"/>
              </a:defRPr>
            </a:pPr>
            <a:endParaRPr lang="en-US"/>
          </a:p>
        </c:txPr>
        <c:crossAx val="2133078296"/>
        <c:crosses val="autoZero"/>
        <c:auto val="1"/>
        <c:lblAlgn val="ctr"/>
        <c:lblOffset val="100"/>
        <c:noMultiLvlLbl val="1"/>
      </c:catAx>
      <c:valAx>
        <c:axId val="2133078296"/>
        <c:scaling>
          <c:orientation val="minMax"/>
          <c:max val="1300.0"/>
          <c:min val="500.0"/>
        </c:scaling>
        <c:delete val="0"/>
        <c:axPos val="l"/>
        <c:majorGridlines>
          <c:spPr>
            <a:ln w="12700" cap="flat">
              <a:solidFill>
                <a:srgbClr val="B8B8B8"/>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sz="2400" b="0" i="0" u="none" strike="noStrike">
                <a:solidFill>
                  <a:srgbClr val="FFFFFF"/>
                </a:solidFill>
                <a:effectLst/>
                <a:latin typeface="Helvetica Neue"/>
              </a:defRPr>
            </a:pPr>
            <a:endParaRPr lang="en-US"/>
          </a:p>
        </c:txPr>
        <c:crossAx val="2133084184"/>
        <c:crosses val="autoZero"/>
        <c:crossBetween val="between"/>
        <c:majorUnit val="200.0"/>
        <c:minorUnit val="100.0"/>
      </c:valAx>
      <c:spPr>
        <a:noFill/>
        <a:ln w="12700" cap="flat">
          <a:noFill/>
          <a:miter lim="400000"/>
        </a:ln>
        <a:effectLst/>
      </c:spPr>
    </c:plotArea>
    <c:plotVisOnly val="1"/>
    <c:dispBlanksAs val="gap"/>
    <c:showDLblsOverMax val="1"/>
  </c:chart>
  <c:spPr>
    <a:noFill/>
    <a:ln>
      <a:noFill/>
    </a:ln>
    <a:effectLst/>
  </c:sp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pPr lvl="0"/>
            <a:endParaRPr lang="en-US"/>
          </a:p>
        </c:rich>
      </c:tx>
      <c:overlay val="1"/>
    </c:title>
    <c:autoTitleDeleted val="0"/>
    <c:plotArea>
      <c:layout>
        <c:manualLayout>
          <c:layoutTarget val="inner"/>
          <c:xMode val="edge"/>
          <c:yMode val="edge"/>
          <c:x val="0.124468"/>
          <c:y val="0.168889"/>
          <c:w val="0.875532"/>
          <c:h val="0.696965"/>
        </c:manualLayout>
      </c:layout>
      <c:barChart>
        <c:barDir val="col"/>
        <c:grouping val="clustered"/>
        <c:varyColors val="0"/>
        <c:ser>
          <c:idx val="0"/>
          <c:order val="0"/>
          <c:tx>
            <c:strRef>
              <c:f>Sheet1!$A$2</c:f>
              <c:strCache>
                <c:ptCount val="1"/>
                <c:pt idx="0">
                  <c:v>5-Inch Barrel</c:v>
                </c:pt>
              </c:strCache>
            </c:strRef>
          </c:tx>
          <c:spPr>
            <a:blipFill rotWithShape="1">
              <a:blip xmlns:r="http://schemas.openxmlformats.org/officeDocument/2006/relationships" r:embed="rId1"/>
              <a:srcRect/>
              <a:tile tx="0" ty="0" sx="100000" sy="100000" flip="none" algn="tl"/>
            </a:blipFill>
            <a:ln w="12700" cap="flat">
              <a:noFill/>
              <a:miter lim="400000"/>
            </a:ln>
            <a:effectLst/>
          </c:spPr>
          <c:invertIfNegative val="0"/>
          <c:dLbls>
            <c:spPr>
              <a:noFill/>
              <a:ln>
                <a:noFill/>
              </a:ln>
              <a:effectLst/>
            </c:spPr>
            <c:txPr>
              <a:bodyPr/>
              <a:lstStyle/>
              <a:p>
                <a:pPr lvl="0">
                  <a:defRPr sz="1800" b="0" i="0" u="none" strike="noStrike">
                    <a:solidFill>
                      <a:srgbClr val="FFFFFF"/>
                    </a:solidFill>
                    <a:effectLst>
                      <a:outerShdw dist="38100" dir="2700000" rotWithShape="0">
                        <a:srgbClr val="000000"/>
                      </a:outerShdw>
                    </a:effectLst>
                    <a:latin typeface="Helvetica Neue"/>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9MM Luger</c:v>
                </c:pt>
                <c:pt idx="1">
                  <c:v>.40 S&amp;W</c:v>
                </c:pt>
                <c:pt idx="2">
                  <c:v>.45 ACP</c:v>
                </c:pt>
              </c:strCache>
            </c:strRef>
          </c:cat>
          <c:val>
            <c:numRef>
              <c:f>Sheet1!$B$2:$D$2</c:f>
              <c:numCache>
                <c:formatCode>General</c:formatCode>
                <c:ptCount val="3"/>
                <c:pt idx="0">
                  <c:v>1233.0</c:v>
                </c:pt>
                <c:pt idx="1">
                  <c:v>1193.0</c:v>
                </c:pt>
                <c:pt idx="2">
                  <c:v>1047.0</c:v>
                </c:pt>
              </c:numCache>
            </c:numRef>
          </c:val>
        </c:ser>
        <c:dLbls>
          <c:showLegendKey val="0"/>
          <c:showVal val="0"/>
          <c:showCatName val="0"/>
          <c:showSerName val="0"/>
          <c:showPercent val="0"/>
          <c:showBubbleSize val="0"/>
        </c:dLbls>
        <c:gapWidth val="40"/>
        <c:axId val="2134797208"/>
        <c:axId val="2134611720"/>
      </c:barChart>
      <c:catAx>
        <c:axId val="2134797208"/>
        <c:scaling>
          <c:orientation val="minMax"/>
        </c:scaling>
        <c:delete val="0"/>
        <c:axPos val="b"/>
        <c:numFmt formatCode="General" sourceLinked="0"/>
        <c:majorTickMark val="none"/>
        <c:minorTickMark val="none"/>
        <c:tickLblPos val="low"/>
        <c:spPr>
          <a:ln w="12700" cap="flat">
            <a:solidFill>
              <a:srgbClr val="B8B8B8"/>
            </a:solidFill>
            <a:prstDash val="solid"/>
            <a:miter lim="400000"/>
          </a:ln>
        </c:spPr>
        <c:txPr>
          <a:bodyPr rot="0"/>
          <a:lstStyle/>
          <a:p>
            <a:pPr lvl="0">
              <a:defRPr sz="1800" b="0" i="0" u="none" strike="noStrike">
                <a:solidFill>
                  <a:srgbClr val="FFFFFF"/>
                </a:solidFill>
                <a:effectLst/>
                <a:latin typeface="Helvetica Neue"/>
              </a:defRPr>
            </a:pPr>
            <a:endParaRPr lang="en-US"/>
          </a:p>
        </c:txPr>
        <c:crossAx val="2134611720"/>
        <c:crosses val="autoZero"/>
        <c:auto val="1"/>
        <c:lblAlgn val="ctr"/>
        <c:lblOffset val="100"/>
        <c:noMultiLvlLbl val="1"/>
      </c:catAx>
      <c:valAx>
        <c:axId val="2134611720"/>
        <c:scaling>
          <c:orientation val="minMax"/>
          <c:max val="1300.0"/>
          <c:min val="500.0"/>
        </c:scaling>
        <c:delete val="0"/>
        <c:axPos val="l"/>
        <c:majorGridlines>
          <c:spPr>
            <a:ln w="12700" cap="flat">
              <a:solidFill>
                <a:srgbClr val="B8B8B8"/>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sz="2400" b="0" i="0" u="none" strike="noStrike">
                <a:solidFill>
                  <a:srgbClr val="FFFFFF"/>
                </a:solidFill>
                <a:effectLst/>
                <a:latin typeface="Helvetica Neue"/>
              </a:defRPr>
            </a:pPr>
            <a:endParaRPr lang="en-US"/>
          </a:p>
        </c:txPr>
        <c:crossAx val="2134797208"/>
        <c:crosses val="autoZero"/>
        <c:crossBetween val="between"/>
        <c:majorUnit val="200.0"/>
        <c:minorUnit val="100.0"/>
      </c:valAx>
      <c:spPr>
        <a:noFill/>
        <a:ln w="12700" cap="flat">
          <a:noFill/>
          <a:miter lim="400000"/>
        </a:ln>
        <a:effectLst/>
      </c:spPr>
    </c:plotArea>
    <c:plotVisOnly val="1"/>
    <c:dispBlanksAs val="gap"/>
    <c:showDLblsOverMax val="1"/>
  </c:chart>
  <c:spPr>
    <a:noFill/>
    <a:ln>
      <a:noFill/>
    </a:ln>
    <a:effectLst/>
  </c:sp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5C304C-293F-4B45-8946-79782A7834E0}" type="datetimeFigureOut">
              <a:rPr lang="en-US" smtClean="0"/>
              <a:t>3/13/16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C5220E-D03C-4D22-B06B-72167103F47B}" type="slidenum">
              <a:rPr lang="en-US" smtClean="0"/>
              <a:t>‹#›</a:t>
            </a:fld>
            <a:endParaRPr lang="en-US"/>
          </a:p>
        </p:txBody>
      </p:sp>
    </p:spTree>
    <p:extLst>
      <p:ext uri="{BB962C8B-B14F-4D97-AF65-F5344CB8AC3E}">
        <p14:creationId xmlns:p14="http://schemas.microsoft.com/office/powerpoint/2010/main" val="2259181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1</a:t>
            </a:fld>
            <a:endParaRPr lang="en-US"/>
          </a:p>
        </p:txBody>
      </p:sp>
    </p:spTree>
    <p:extLst>
      <p:ext uri="{BB962C8B-B14F-4D97-AF65-F5344CB8AC3E}">
        <p14:creationId xmlns:p14="http://schemas.microsoft.com/office/powerpoint/2010/main" val="1033200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10</a:t>
            </a:fld>
            <a:endParaRPr lang="en-US"/>
          </a:p>
        </p:txBody>
      </p:sp>
    </p:spTree>
    <p:extLst>
      <p:ext uri="{BB962C8B-B14F-4D97-AF65-F5344CB8AC3E}">
        <p14:creationId xmlns:p14="http://schemas.microsoft.com/office/powerpoint/2010/main" val="6326491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101</a:t>
            </a:fld>
            <a:endParaRPr lang="en-US"/>
          </a:p>
        </p:txBody>
      </p:sp>
    </p:spTree>
    <p:extLst>
      <p:ext uri="{BB962C8B-B14F-4D97-AF65-F5344CB8AC3E}">
        <p14:creationId xmlns:p14="http://schemas.microsoft.com/office/powerpoint/2010/main" val="313733669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102</a:t>
            </a:fld>
            <a:endParaRPr lang="en-US"/>
          </a:p>
        </p:txBody>
      </p:sp>
    </p:spTree>
    <p:extLst>
      <p:ext uri="{BB962C8B-B14F-4D97-AF65-F5344CB8AC3E}">
        <p14:creationId xmlns:p14="http://schemas.microsoft.com/office/powerpoint/2010/main" val="2243388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11</a:t>
            </a:fld>
            <a:endParaRPr lang="en-US"/>
          </a:p>
        </p:txBody>
      </p:sp>
    </p:spTree>
    <p:extLst>
      <p:ext uri="{BB962C8B-B14F-4D97-AF65-F5344CB8AC3E}">
        <p14:creationId xmlns:p14="http://schemas.microsoft.com/office/powerpoint/2010/main" val="16395271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12</a:t>
            </a:fld>
            <a:endParaRPr lang="en-US"/>
          </a:p>
        </p:txBody>
      </p:sp>
    </p:spTree>
    <p:extLst>
      <p:ext uri="{BB962C8B-B14F-4D97-AF65-F5344CB8AC3E}">
        <p14:creationId xmlns:p14="http://schemas.microsoft.com/office/powerpoint/2010/main" val="38910420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13</a:t>
            </a:fld>
            <a:endParaRPr lang="en-US"/>
          </a:p>
        </p:txBody>
      </p:sp>
    </p:spTree>
    <p:extLst>
      <p:ext uri="{BB962C8B-B14F-4D97-AF65-F5344CB8AC3E}">
        <p14:creationId xmlns:p14="http://schemas.microsoft.com/office/powerpoint/2010/main" val="9543507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14</a:t>
            </a:fld>
            <a:endParaRPr lang="en-US"/>
          </a:p>
        </p:txBody>
      </p:sp>
    </p:spTree>
    <p:extLst>
      <p:ext uri="{BB962C8B-B14F-4D97-AF65-F5344CB8AC3E}">
        <p14:creationId xmlns:p14="http://schemas.microsoft.com/office/powerpoint/2010/main" val="4284828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15</a:t>
            </a:fld>
            <a:endParaRPr lang="en-US"/>
          </a:p>
        </p:txBody>
      </p:sp>
    </p:spTree>
    <p:extLst>
      <p:ext uri="{BB962C8B-B14F-4D97-AF65-F5344CB8AC3E}">
        <p14:creationId xmlns:p14="http://schemas.microsoft.com/office/powerpoint/2010/main" val="25278960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16</a:t>
            </a:fld>
            <a:endParaRPr lang="en-US"/>
          </a:p>
        </p:txBody>
      </p:sp>
    </p:spTree>
    <p:extLst>
      <p:ext uri="{BB962C8B-B14F-4D97-AF65-F5344CB8AC3E}">
        <p14:creationId xmlns:p14="http://schemas.microsoft.com/office/powerpoint/2010/main" val="2959144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17</a:t>
            </a:fld>
            <a:endParaRPr lang="en-US"/>
          </a:p>
        </p:txBody>
      </p:sp>
    </p:spTree>
    <p:extLst>
      <p:ext uri="{BB962C8B-B14F-4D97-AF65-F5344CB8AC3E}">
        <p14:creationId xmlns:p14="http://schemas.microsoft.com/office/powerpoint/2010/main" val="33554914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18</a:t>
            </a:fld>
            <a:endParaRPr lang="en-US"/>
          </a:p>
        </p:txBody>
      </p:sp>
    </p:spTree>
    <p:extLst>
      <p:ext uri="{BB962C8B-B14F-4D97-AF65-F5344CB8AC3E}">
        <p14:creationId xmlns:p14="http://schemas.microsoft.com/office/powerpoint/2010/main" val="24196140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19</a:t>
            </a:fld>
            <a:endParaRPr lang="en-US"/>
          </a:p>
        </p:txBody>
      </p:sp>
    </p:spTree>
    <p:extLst>
      <p:ext uri="{BB962C8B-B14F-4D97-AF65-F5344CB8AC3E}">
        <p14:creationId xmlns:p14="http://schemas.microsoft.com/office/powerpoint/2010/main" val="572353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2</a:t>
            </a:fld>
            <a:endParaRPr lang="en-US"/>
          </a:p>
        </p:txBody>
      </p:sp>
    </p:spTree>
    <p:extLst>
      <p:ext uri="{BB962C8B-B14F-4D97-AF65-F5344CB8AC3E}">
        <p14:creationId xmlns:p14="http://schemas.microsoft.com/office/powerpoint/2010/main" val="16408526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20</a:t>
            </a:fld>
            <a:endParaRPr lang="en-US"/>
          </a:p>
        </p:txBody>
      </p:sp>
    </p:spTree>
    <p:extLst>
      <p:ext uri="{BB962C8B-B14F-4D97-AF65-F5344CB8AC3E}">
        <p14:creationId xmlns:p14="http://schemas.microsoft.com/office/powerpoint/2010/main" val="18775760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21</a:t>
            </a:fld>
            <a:endParaRPr lang="en-US"/>
          </a:p>
        </p:txBody>
      </p:sp>
    </p:spTree>
    <p:extLst>
      <p:ext uri="{BB962C8B-B14F-4D97-AF65-F5344CB8AC3E}">
        <p14:creationId xmlns:p14="http://schemas.microsoft.com/office/powerpoint/2010/main" val="282834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22</a:t>
            </a:fld>
            <a:endParaRPr lang="en-US"/>
          </a:p>
        </p:txBody>
      </p:sp>
    </p:spTree>
    <p:extLst>
      <p:ext uri="{BB962C8B-B14F-4D97-AF65-F5344CB8AC3E}">
        <p14:creationId xmlns:p14="http://schemas.microsoft.com/office/powerpoint/2010/main" val="36118721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23</a:t>
            </a:fld>
            <a:endParaRPr lang="en-US"/>
          </a:p>
        </p:txBody>
      </p:sp>
    </p:spTree>
    <p:extLst>
      <p:ext uri="{BB962C8B-B14F-4D97-AF65-F5344CB8AC3E}">
        <p14:creationId xmlns:p14="http://schemas.microsoft.com/office/powerpoint/2010/main" val="32333182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24</a:t>
            </a:fld>
            <a:endParaRPr lang="en-US"/>
          </a:p>
        </p:txBody>
      </p:sp>
    </p:spTree>
    <p:extLst>
      <p:ext uri="{BB962C8B-B14F-4D97-AF65-F5344CB8AC3E}">
        <p14:creationId xmlns:p14="http://schemas.microsoft.com/office/powerpoint/2010/main" val="34790511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25</a:t>
            </a:fld>
            <a:endParaRPr lang="en-US"/>
          </a:p>
        </p:txBody>
      </p:sp>
    </p:spTree>
    <p:extLst>
      <p:ext uri="{BB962C8B-B14F-4D97-AF65-F5344CB8AC3E}">
        <p14:creationId xmlns:p14="http://schemas.microsoft.com/office/powerpoint/2010/main" val="9556719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26</a:t>
            </a:fld>
            <a:endParaRPr lang="en-US"/>
          </a:p>
        </p:txBody>
      </p:sp>
    </p:spTree>
    <p:extLst>
      <p:ext uri="{BB962C8B-B14F-4D97-AF65-F5344CB8AC3E}">
        <p14:creationId xmlns:p14="http://schemas.microsoft.com/office/powerpoint/2010/main" val="38874832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27</a:t>
            </a:fld>
            <a:endParaRPr lang="en-US"/>
          </a:p>
        </p:txBody>
      </p:sp>
    </p:spTree>
    <p:extLst>
      <p:ext uri="{BB962C8B-B14F-4D97-AF65-F5344CB8AC3E}">
        <p14:creationId xmlns:p14="http://schemas.microsoft.com/office/powerpoint/2010/main" val="13298498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28</a:t>
            </a:fld>
            <a:endParaRPr lang="en-US"/>
          </a:p>
        </p:txBody>
      </p:sp>
    </p:spTree>
    <p:extLst>
      <p:ext uri="{BB962C8B-B14F-4D97-AF65-F5344CB8AC3E}">
        <p14:creationId xmlns:p14="http://schemas.microsoft.com/office/powerpoint/2010/main" val="23463319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29</a:t>
            </a:fld>
            <a:endParaRPr lang="en-US"/>
          </a:p>
        </p:txBody>
      </p:sp>
    </p:spTree>
    <p:extLst>
      <p:ext uri="{BB962C8B-B14F-4D97-AF65-F5344CB8AC3E}">
        <p14:creationId xmlns:p14="http://schemas.microsoft.com/office/powerpoint/2010/main" val="889573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3</a:t>
            </a:fld>
            <a:endParaRPr lang="en-US"/>
          </a:p>
        </p:txBody>
      </p:sp>
    </p:spTree>
    <p:extLst>
      <p:ext uri="{BB962C8B-B14F-4D97-AF65-F5344CB8AC3E}">
        <p14:creationId xmlns:p14="http://schemas.microsoft.com/office/powerpoint/2010/main" val="21533450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30</a:t>
            </a:fld>
            <a:endParaRPr lang="en-US"/>
          </a:p>
        </p:txBody>
      </p:sp>
    </p:spTree>
    <p:extLst>
      <p:ext uri="{BB962C8B-B14F-4D97-AF65-F5344CB8AC3E}">
        <p14:creationId xmlns:p14="http://schemas.microsoft.com/office/powerpoint/2010/main" val="691864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32</a:t>
            </a:fld>
            <a:endParaRPr lang="en-US"/>
          </a:p>
        </p:txBody>
      </p:sp>
    </p:spTree>
    <p:extLst>
      <p:ext uri="{BB962C8B-B14F-4D97-AF65-F5344CB8AC3E}">
        <p14:creationId xmlns:p14="http://schemas.microsoft.com/office/powerpoint/2010/main" val="27098876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33</a:t>
            </a:fld>
            <a:endParaRPr lang="en-US"/>
          </a:p>
        </p:txBody>
      </p:sp>
    </p:spTree>
    <p:extLst>
      <p:ext uri="{BB962C8B-B14F-4D97-AF65-F5344CB8AC3E}">
        <p14:creationId xmlns:p14="http://schemas.microsoft.com/office/powerpoint/2010/main" val="40195811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34</a:t>
            </a:fld>
            <a:endParaRPr lang="en-US"/>
          </a:p>
        </p:txBody>
      </p:sp>
    </p:spTree>
    <p:extLst>
      <p:ext uri="{BB962C8B-B14F-4D97-AF65-F5344CB8AC3E}">
        <p14:creationId xmlns:p14="http://schemas.microsoft.com/office/powerpoint/2010/main" val="14018662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35</a:t>
            </a:fld>
            <a:endParaRPr lang="en-US"/>
          </a:p>
        </p:txBody>
      </p:sp>
    </p:spTree>
    <p:extLst>
      <p:ext uri="{BB962C8B-B14F-4D97-AF65-F5344CB8AC3E}">
        <p14:creationId xmlns:p14="http://schemas.microsoft.com/office/powerpoint/2010/main" val="13741092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36</a:t>
            </a:fld>
            <a:endParaRPr lang="en-US"/>
          </a:p>
        </p:txBody>
      </p:sp>
    </p:spTree>
    <p:extLst>
      <p:ext uri="{BB962C8B-B14F-4D97-AF65-F5344CB8AC3E}">
        <p14:creationId xmlns:p14="http://schemas.microsoft.com/office/powerpoint/2010/main" val="16058613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37</a:t>
            </a:fld>
            <a:endParaRPr lang="en-US"/>
          </a:p>
        </p:txBody>
      </p:sp>
    </p:spTree>
    <p:extLst>
      <p:ext uri="{BB962C8B-B14F-4D97-AF65-F5344CB8AC3E}">
        <p14:creationId xmlns:p14="http://schemas.microsoft.com/office/powerpoint/2010/main" val="29210832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38</a:t>
            </a:fld>
            <a:endParaRPr lang="en-US"/>
          </a:p>
        </p:txBody>
      </p:sp>
    </p:spTree>
    <p:extLst>
      <p:ext uri="{BB962C8B-B14F-4D97-AF65-F5344CB8AC3E}">
        <p14:creationId xmlns:p14="http://schemas.microsoft.com/office/powerpoint/2010/main" val="23221628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39</a:t>
            </a:fld>
            <a:endParaRPr lang="en-US"/>
          </a:p>
        </p:txBody>
      </p:sp>
    </p:spTree>
    <p:extLst>
      <p:ext uri="{BB962C8B-B14F-4D97-AF65-F5344CB8AC3E}">
        <p14:creationId xmlns:p14="http://schemas.microsoft.com/office/powerpoint/2010/main" val="34886524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40</a:t>
            </a:fld>
            <a:endParaRPr lang="en-US"/>
          </a:p>
        </p:txBody>
      </p:sp>
    </p:spTree>
    <p:extLst>
      <p:ext uri="{BB962C8B-B14F-4D97-AF65-F5344CB8AC3E}">
        <p14:creationId xmlns:p14="http://schemas.microsoft.com/office/powerpoint/2010/main" val="15003779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4</a:t>
            </a:fld>
            <a:endParaRPr lang="en-US"/>
          </a:p>
        </p:txBody>
      </p:sp>
    </p:spTree>
    <p:extLst>
      <p:ext uri="{BB962C8B-B14F-4D97-AF65-F5344CB8AC3E}">
        <p14:creationId xmlns:p14="http://schemas.microsoft.com/office/powerpoint/2010/main" val="1077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41</a:t>
            </a:fld>
            <a:endParaRPr lang="en-US"/>
          </a:p>
        </p:txBody>
      </p:sp>
    </p:spTree>
    <p:extLst>
      <p:ext uri="{BB962C8B-B14F-4D97-AF65-F5344CB8AC3E}">
        <p14:creationId xmlns:p14="http://schemas.microsoft.com/office/powerpoint/2010/main" val="4608288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42</a:t>
            </a:fld>
            <a:endParaRPr lang="en-US"/>
          </a:p>
        </p:txBody>
      </p:sp>
    </p:spTree>
    <p:extLst>
      <p:ext uri="{BB962C8B-B14F-4D97-AF65-F5344CB8AC3E}">
        <p14:creationId xmlns:p14="http://schemas.microsoft.com/office/powerpoint/2010/main" val="31082536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43</a:t>
            </a:fld>
            <a:endParaRPr lang="en-US"/>
          </a:p>
        </p:txBody>
      </p:sp>
    </p:spTree>
    <p:extLst>
      <p:ext uri="{BB962C8B-B14F-4D97-AF65-F5344CB8AC3E}">
        <p14:creationId xmlns:p14="http://schemas.microsoft.com/office/powerpoint/2010/main" val="12386844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44</a:t>
            </a:fld>
            <a:endParaRPr lang="en-US"/>
          </a:p>
        </p:txBody>
      </p:sp>
    </p:spTree>
    <p:extLst>
      <p:ext uri="{BB962C8B-B14F-4D97-AF65-F5344CB8AC3E}">
        <p14:creationId xmlns:p14="http://schemas.microsoft.com/office/powerpoint/2010/main" val="10865194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45</a:t>
            </a:fld>
            <a:endParaRPr lang="en-US"/>
          </a:p>
        </p:txBody>
      </p:sp>
    </p:spTree>
    <p:extLst>
      <p:ext uri="{BB962C8B-B14F-4D97-AF65-F5344CB8AC3E}">
        <p14:creationId xmlns:p14="http://schemas.microsoft.com/office/powerpoint/2010/main" val="41400221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46</a:t>
            </a:fld>
            <a:endParaRPr lang="en-US"/>
          </a:p>
        </p:txBody>
      </p:sp>
    </p:spTree>
    <p:extLst>
      <p:ext uri="{BB962C8B-B14F-4D97-AF65-F5344CB8AC3E}">
        <p14:creationId xmlns:p14="http://schemas.microsoft.com/office/powerpoint/2010/main" val="23442980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47</a:t>
            </a:fld>
            <a:endParaRPr lang="en-US"/>
          </a:p>
        </p:txBody>
      </p:sp>
    </p:spTree>
    <p:extLst>
      <p:ext uri="{BB962C8B-B14F-4D97-AF65-F5344CB8AC3E}">
        <p14:creationId xmlns:p14="http://schemas.microsoft.com/office/powerpoint/2010/main" val="17675462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48</a:t>
            </a:fld>
            <a:endParaRPr lang="en-US"/>
          </a:p>
        </p:txBody>
      </p:sp>
    </p:spTree>
    <p:extLst>
      <p:ext uri="{BB962C8B-B14F-4D97-AF65-F5344CB8AC3E}">
        <p14:creationId xmlns:p14="http://schemas.microsoft.com/office/powerpoint/2010/main" val="23243574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49</a:t>
            </a:fld>
            <a:endParaRPr lang="en-US"/>
          </a:p>
        </p:txBody>
      </p:sp>
    </p:spTree>
    <p:extLst>
      <p:ext uri="{BB962C8B-B14F-4D97-AF65-F5344CB8AC3E}">
        <p14:creationId xmlns:p14="http://schemas.microsoft.com/office/powerpoint/2010/main" val="16970585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50</a:t>
            </a:fld>
            <a:endParaRPr lang="en-US"/>
          </a:p>
        </p:txBody>
      </p:sp>
    </p:spTree>
    <p:extLst>
      <p:ext uri="{BB962C8B-B14F-4D97-AF65-F5344CB8AC3E}">
        <p14:creationId xmlns:p14="http://schemas.microsoft.com/office/powerpoint/2010/main" val="33741295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5</a:t>
            </a:fld>
            <a:endParaRPr lang="en-US"/>
          </a:p>
        </p:txBody>
      </p:sp>
    </p:spTree>
    <p:extLst>
      <p:ext uri="{BB962C8B-B14F-4D97-AF65-F5344CB8AC3E}">
        <p14:creationId xmlns:p14="http://schemas.microsoft.com/office/powerpoint/2010/main" val="236967034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51</a:t>
            </a:fld>
            <a:endParaRPr lang="en-US"/>
          </a:p>
        </p:txBody>
      </p:sp>
    </p:spTree>
    <p:extLst>
      <p:ext uri="{BB962C8B-B14F-4D97-AF65-F5344CB8AC3E}">
        <p14:creationId xmlns:p14="http://schemas.microsoft.com/office/powerpoint/2010/main" val="8117476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52</a:t>
            </a:fld>
            <a:endParaRPr lang="en-US"/>
          </a:p>
        </p:txBody>
      </p:sp>
    </p:spTree>
    <p:extLst>
      <p:ext uri="{BB962C8B-B14F-4D97-AF65-F5344CB8AC3E}">
        <p14:creationId xmlns:p14="http://schemas.microsoft.com/office/powerpoint/2010/main" val="358482260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53</a:t>
            </a:fld>
            <a:endParaRPr lang="en-US"/>
          </a:p>
        </p:txBody>
      </p:sp>
    </p:spTree>
    <p:extLst>
      <p:ext uri="{BB962C8B-B14F-4D97-AF65-F5344CB8AC3E}">
        <p14:creationId xmlns:p14="http://schemas.microsoft.com/office/powerpoint/2010/main" val="121677389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54</a:t>
            </a:fld>
            <a:endParaRPr lang="en-US"/>
          </a:p>
        </p:txBody>
      </p:sp>
    </p:spTree>
    <p:extLst>
      <p:ext uri="{BB962C8B-B14F-4D97-AF65-F5344CB8AC3E}">
        <p14:creationId xmlns:p14="http://schemas.microsoft.com/office/powerpoint/2010/main" val="1270263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55</a:t>
            </a:fld>
            <a:endParaRPr lang="en-US"/>
          </a:p>
        </p:txBody>
      </p:sp>
    </p:spTree>
    <p:extLst>
      <p:ext uri="{BB962C8B-B14F-4D97-AF65-F5344CB8AC3E}">
        <p14:creationId xmlns:p14="http://schemas.microsoft.com/office/powerpoint/2010/main" val="26206640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56</a:t>
            </a:fld>
            <a:endParaRPr lang="en-US"/>
          </a:p>
        </p:txBody>
      </p:sp>
    </p:spTree>
    <p:extLst>
      <p:ext uri="{BB962C8B-B14F-4D97-AF65-F5344CB8AC3E}">
        <p14:creationId xmlns:p14="http://schemas.microsoft.com/office/powerpoint/2010/main" val="42629677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57</a:t>
            </a:fld>
            <a:endParaRPr lang="en-US"/>
          </a:p>
        </p:txBody>
      </p:sp>
    </p:spTree>
    <p:extLst>
      <p:ext uri="{BB962C8B-B14F-4D97-AF65-F5344CB8AC3E}">
        <p14:creationId xmlns:p14="http://schemas.microsoft.com/office/powerpoint/2010/main" val="316911681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58</a:t>
            </a:fld>
            <a:endParaRPr lang="en-US"/>
          </a:p>
        </p:txBody>
      </p:sp>
    </p:spTree>
    <p:extLst>
      <p:ext uri="{BB962C8B-B14F-4D97-AF65-F5344CB8AC3E}">
        <p14:creationId xmlns:p14="http://schemas.microsoft.com/office/powerpoint/2010/main" val="1895434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59</a:t>
            </a:fld>
            <a:endParaRPr lang="en-US"/>
          </a:p>
        </p:txBody>
      </p:sp>
    </p:spTree>
    <p:extLst>
      <p:ext uri="{BB962C8B-B14F-4D97-AF65-F5344CB8AC3E}">
        <p14:creationId xmlns:p14="http://schemas.microsoft.com/office/powerpoint/2010/main" val="162775906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60</a:t>
            </a:fld>
            <a:endParaRPr lang="en-US"/>
          </a:p>
        </p:txBody>
      </p:sp>
    </p:spTree>
    <p:extLst>
      <p:ext uri="{BB962C8B-B14F-4D97-AF65-F5344CB8AC3E}">
        <p14:creationId xmlns:p14="http://schemas.microsoft.com/office/powerpoint/2010/main" val="3914274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6</a:t>
            </a:fld>
            <a:endParaRPr lang="en-US"/>
          </a:p>
        </p:txBody>
      </p:sp>
    </p:spTree>
    <p:extLst>
      <p:ext uri="{BB962C8B-B14F-4D97-AF65-F5344CB8AC3E}">
        <p14:creationId xmlns:p14="http://schemas.microsoft.com/office/powerpoint/2010/main" val="253107038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61</a:t>
            </a:fld>
            <a:endParaRPr lang="en-US"/>
          </a:p>
        </p:txBody>
      </p:sp>
    </p:spTree>
    <p:extLst>
      <p:ext uri="{BB962C8B-B14F-4D97-AF65-F5344CB8AC3E}">
        <p14:creationId xmlns:p14="http://schemas.microsoft.com/office/powerpoint/2010/main" val="339050138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62</a:t>
            </a:fld>
            <a:endParaRPr lang="en-US"/>
          </a:p>
        </p:txBody>
      </p:sp>
    </p:spTree>
    <p:extLst>
      <p:ext uri="{BB962C8B-B14F-4D97-AF65-F5344CB8AC3E}">
        <p14:creationId xmlns:p14="http://schemas.microsoft.com/office/powerpoint/2010/main" val="29658980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63</a:t>
            </a:fld>
            <a:endParaRPr lang="en-US"/>
          </a:p>
        </p:txBody>
      </p:sp>
    </p:spTree>
    <p:extLst>
      <p:ext uri="{BB962C8B-B14F-4D97-AF65-F5344CB8AC3E}">
        <p14:creationId xmlns:p14="http://schemas.microsoft.com/office/powerpoint/2010/main" val="113627455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64</a:t>
            </a:fld>
            <a:endParaRPr lang="en-US"/>
          </a:p>
        </p:txBody>
      </p:sp>
    </p:spTree>
    <p:extLst>
      <p:ext uri="{BB962C8B-B14F-4D97-AF65-F5344CB8AC3E}">
        <p14:creationId xmlns:p14="http://schemas.microsoft.com/office/powerpoint/2010/main" val="72264848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65</a:t>
            </a:fld>
            <a:endParaRPr lang="en-US"/>
          </a:p>
        </p:txBody>
      </p:sp>
    </p:spTree>
    <p:extLst>
      <p:ext uri="{BB962C8B-B14F-4D97-AF65-F5344CB8AC3E}">
        <p14:creationId xmlns:p14="http://schemas.microsoft.com/office/powerpoint/2010/main" val="28253687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66</a:t>
            </a:fld>
            <a:endParaRPr lang="en-US"/>
          </a:p>
        </p:txBody>
      </p:sp>
    </p:spTree>
    <p:extLst>
      <p:ext uri="{BB962C8B-B14F-4D97-AF65-F5344CB8AC3E}">
        <p14:creationId xmlns:p14="http://schemas.microsoft.com/office/powerpoint/2010/main" val="119231157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67</a:t>
            </a:fld>
            <a:endParaRPr lang="en-US"/>
          </a:p>
        </p:txBody>
      </p:sp>
    </p:spTree>
    <p:extLst>
      <p:ext uri="{BB962C8B-B14F-4D97-AF65-F5344CB8AC3E}">
        <p14:creationId xmlns:p14="http://schemas.microsoft.com/office/powerpoint/2010/main" val="335724345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68</a:t>
            </a:fld>
            <a:endParaRPr lang="en-US"/>
          </a:p>
        </p:txBody>
      </p:sp>
    </p:spTree>
    <p:extLst>
      <p:ext uri="{BB962C8B-B14F-4D97-AF65-F5344CB8AC3E}">
        <p14:creationId xmlns:p14="http://schemas.microsoft.com/office/powerpoint/2010/main" val="228715618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69</a:t>
            </a:fld>
            <a:endParaRPr lang="en-US"/>
          </a:p>
        </p:txBody>
      </p:sp>
    </p:spTree>
    <p:extLst>
      <p:ext uri="{BB962C8B-B14F-4D97-AF65-F5344CB8AC3E}">
        <p14:creationId xmlns:p14="http://schemas.microsoft.com/office/powerpoint/2010/main" val="87236728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70</a:t>
            </a:fld>
            <a:endParaRPr lang="en-US"/>
          </a:p>
        </p:txBody>
      </p:sp>
    </p:spTree>
    <p:extLst>
      <p:ext uri="{BB962C8B-B14F-4D97-AF65-F5344CB8AC3E}">
        <p14:creationId xmlns:p14="http://schemas.microsoft.com/office/powerpoint/2010/main" val="872367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C5220E-D03C-4D22-B06B-72167103F47B}" type="slidenum">
              <a:rPr lang="en-US" smtClean="0"/>
              <a:t>7</a:t>
            </a:fld>
            <a:endParaRPr lang="en-US"/>
          </a:p>
        </p:txBody>
      </p:sp>
    </p:spTree>
    <p:extLst>
      <p:ext uri="{BB962C8B-B14F-4D97-AF65-F5344CB8AC3E}">
        <p14:creationId xmlns:p14="http://schemas.microsoft.com/office/powerpoint/2010/main" val="356607615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71</a:t>
            </a:fld>
            <a:endParaRPr lang="en-US"/>
          </a:p>
        </p:txBody>
      </p:sp>
    </p:spTree>
    <p:extLst>
      <p:ext uri="{BB962C8B-B14F-4D97-AF65-F5344CB8AC3E}">
        <p14:creationId xmlns:p14="http://schemas.microsoft.com/office/powerpoint/2010/main" val="338259110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72</a:t>
            </a:fld>
            <a:endParaRPr lang="en-US"/>
          </a:p>
        </p:txBody>
      </p:sp>
    </p:spTree>
    <p:extLst>
      <p:ext uri="{BB962C8B-B14F-4D97-AF65-F5344CB8AC3E}">
        <p14:creationId xmlns:p14="http://schemas.microsoft.com/office/powerpoint/2010/main" val="290359816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73</a:t>
            </a:fld>
            <a:endParaRPr lang="en-US"/>
          </a:p>
        </p:txBody>
      </p:sp>
    </p:spTree>
    <p:extLst>
      <p:ext uri="{BB962C8B-B14F-4D97-AF65-F5344CB8AC3E}">
        <p14:creationId xmlns:p14="http://schemas.microsoft.com/office/powerpoint/2010/main" val="183215322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74</a:t>
            </a:fld>
            <a:endParaRPr lang="en-US"/>
          </a:p>
        </p:txBody>
      </p:sp>
    </p:spTree>
    <p:extLst>
      <p:ext uri="{BB962C8B-B14F-4D97-AF65-F5344CB8AC3E}">
        <p14:creationId xmlns:p14="http://schemas.microsoft.com/office/powerpoint/2010/main" val="231109779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75</a:t>
            </a:fld>
            <a:endParaRPr lang="en-US"/>
          </a:p>
        </p:txBody>
      </p:sp>
    </p:spTree>
    <p:extLst>
      <p:ext uri="{BB962C8B-B14F-4D97-AF65-F5344CB8AC3E}">
        <p14:creationId xmlns:p14="http://schemas.microsoft.com/office/powerpoint/2010/main" val="292845271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76</a:t>
            </a:fld>
            <a:endParaRPr lang="en-US"/>
          </a:p>
        </p:txBody>
      </p:sp>
    </p:spTree>
    <p:extLst>
      <p:ext uri="{BB962C8B-B14F-4D97-AF65-F5344CB8AC3E}">
        <p14:creationId xmlns:p14="http://schemas.microsoft.com/office/powerpoint/2010/main" val="292845271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77</a:t>
            </a:fld>
            <a:endParaRPr lang="en-US"/>
          </a:p>
        </p:txBody>
      </p:sp>
    </p:spTree>
    <p:extLst>
      <p:ext uri="{BB962C8B-B14F-4D97-AF65-F5344CB8AC3E}">
        <p14:creationId xmlns:p14="http://schemas.microsoft.com/office/powerpoint/2010/main" val="377960764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78</a:t>
            </a:fld>
            <a:endParaRPr lang="en-US"/>
          </a:p>
        </p:txBody>
      </p:sp>
    </p:spTree>
    <p:extLst>
      <p:ext uri="{BB962C8B-B14F-4D97-AF65-F5344CB8AC3E}">
        <p14:creationId xmlns:p14="http://schemas.microsoft.com/office/powerpoint/2010/main" val="289188170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79</a:t>
            </a:fld>
            <a:endParaRPr lang="en-US"/>
          </a:p>
        </p:txBody>
      </p:sp>
    </p:spTree>
    <p:extLst>
      <p:ext uri="{BB962C8B-B14F-4D97-AF65-F5344CB8AC3E}">
        <p14:creationId xmlns:p14="http://schemas.microsoft.com/office/powerpoint/2010/main" val="238166155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80</a:t>
            </a:fld>
            <a:endParaRPr lang="en-US"/>
          </a:p>
        </p:txBody>
      </p:sp>
    </p:spTree>
    <p:extLst>
      <p:ext uri="{BB962C8B-B14F-4D97-AF65-F5344CB8AC3E}">
        <p14:creationId xmlns:p14="http://schemas.microsoft.com/office/powerpoint/2010/main" val="3342618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C5220E-D03C-4D22-B06B-72167103F47B}" type="slidenum">
              <a:rPr lang="en-US" smtClean="0"/>
              <a:t>8</a:t>
            </a:fld>
            <a:endParaRPr lang="en-US"/>
          </a:p>
        </p:txBody>
      </p:sp>
    </p:spTree>
    <p:extLst>
      <p:ext uri="{BB962C8B-B14F-4D97-AF65-F5344CB8AC3E}">
        <p14:creationId xmlns:p14="http://schemas.microsoft.com/office/powerpoint/2010/main" val="14368465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81</a:t>
            </a:fld>
            <a:endParaRPr lang="en-US"/>
          </a:p>
        </p:txBody>
      </p:sp>
    </p:spTree>
    <p:extLst>
      <p:ext uri="{BB962C8B-B14F-4D97-AF65-F5344CB8AC3E}">
        <p14:creationId xmlns:p14="http://schemas.microsoft.com/office/powerpoint/2010/main" val="319097732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82</a:t>
            </a:fld>
            <a:endParaRPr lang="en-US"/>
          </a:p>
        </p:txBody>
      </p:sp>
    </p:spTree>
    <p:extLst>
      <p:ext uri="{BB962C8B-B14F-4D97-AF65-F5344CB8AC3E}">
        <p14:creationId xmlns:p14="http://schemas.microsoft.com/office/powerpoint/2010/main" val="202138346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83</a:t>
            </a:fld>
            <a:endParaRPr lang="en-US"/>
          </a:p>
        </p:txBody>
      </p:sp>
    </p:spTree>
    <p:extLst>
      <p:ext uri="{BB962C8B-B14F-4D97-AF65-F5344CB8AC3E}">
        <p14:creationId xmlns:p14="http://schemas.microsoft.com/office/powerpoint/2010/main" val="351595330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84</a:t>
            </a:fld>
            <a:endParaRPr lang="en-US"/>
          </a:p>
        </p:txBody>
      </p:sp>
    </p:spTree>
    <p:extLst>
      <p:ext uri="{BB962C8B-B14F-4D97-AF65-F5344CB8AC3E}">
        <p14:creationId xmlns:p14="http://schemas.microsoft.com/office/powerpoint/2010/main" val="366426154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85</a:t>
            </a:fld>
            <a:endParaRPr lang="en-US"/>
          </a:p>
        </p:txBody>
      </p:sp>
    </p:spTree>
    <p:extLst>
      <p:ext uri="{BB962C8B-B14F-4D97-AF65-F5344CB8AC3E}">
        <p14:creationId xmlns:p14="http://schemas.microsoft.com/office/powerpoint/2010/main" val="384371393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86</a:t>
            </a:fld>
            <a:endParaRPr lang="en-US"/>
          </a:p>
        </p:txBody>
      </p:sp>
    </p:spTree>
    <p:extLst>
      <p:ext uri="{BB962C8B-B14F-4D97-AF65-F5344CB8AC3E}">
        <p14:creationId xmlns:p14="http://schemas.microsoft.com/office/powerpoint/2010/main" val="104230901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87</a:t>
            </a:fld>
            <a:endParaRPr lang="en-US"/>
          </a:p>
        </p:txBody>
      </p:sp>
    </p:spTree>
    <p:extLst>
      <p:ext uri="{BB962C8B-B14F-4D97-AF65-F5344CB8AC3E}">
        <p14:creationId xmlns:p14="http://schemas.microsoft.com/office/powerpoint/2010/main" val="353791247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88</a:t>
            </a:fld>
            <a:endParaRPr lang="en-US"/>
          </a:p>
        </p:txBody>
      </p:sp>
    </p:spTree>
    <p:extLst>
      <p:ext uri="{BB962C8B-B14F-4D97-AF65-F5344CB8AC3E}">
        <p14:creationId xmlns:p14="http://schemas.microsoft.com/office/powerpoint/2010/main" val="117884279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89</a:t>
            </a:fld>
            <a:endParaRPr lang="en-US"/>
          </a:p>
        </p:txBody>
      </p:sp>
    </p:spTree>
    <p:extLst>
      <p:ext uri="{BB962C8B-B14F-4D97-AF65-F5344CB8AC3E}">
        <p14:creationId xmlns:p14="http://schemas.microsoft.com/office/powerpoint/2010/main" val="399963042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90</a:t>
            </a:fld>
            <a:endParaRPr lang="en-US"/>
          </a:p>
        </p:txBody>
      </p:sp>
    </p:spTree>
    <p:extLst>
      <p:ext uri="{BB962C8B-B14F-4D97-AF65-F5344CB8AC3E}">
        <p14:creationId xmlns:p14="http://schemas.microsoft.com/office/powerpoint/2010/main" val="3665661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9</a:t>
            </a:fld>
            <a:endParaRPr lang="en-US"/>
          </a:p>
        </p:txBody>
      </p:sp>
    </p:spTree>
    <p:extLst>
      <p:ext uri="{BB962C8B-B14F-4D97-AF65-F5344CB8AC3E}">
        <p14:creationId xmlns:p14="http://schemas.microsoft.com/office/powerpoint/2010/main" val="347472160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91</a:t>
            </a:fld>
            <a:endParaRPr lang="en-US"/>
          </a:p>
        </p:txBody>
      </p:sp>
    </p:spTree>
    <p:extLst>
      <p:ext uri="{BB962C8B-B14F-4D97-AF65-F5344CB8AC3E}">
        <p14:creationId xmlns:p14="http://schemas.microsoft.com/office/powerpoint/2010/main" val="142974191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92</a:t>
            </a:fld>
            <a:endParaRPr lang="en-US"/>
          </a:p>
        </p:txBody>
      </p:sp>
    </p:spTree>
    <p:extLst>
      <p:ext uri="{BB962C8B-B14F-4D97-AF65-F5344CB8AC3E}">
        <p14:creationId xmlns:p14="http://schemas.microsoft.com/office/powerpoint/2010/main" val="239806511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93</a:t>
            </a:fld>
            <a:endParaRPr lang="en-US"/>
          </a:p>
        </p:txBody>
      </p:sp>
    </p:spTree>
    <p:extLst>
      <p:ext uri="{BB962C8B-B14F-4D97-AF65-F5344CB8AC3E}">
        <p14:creationId xmlns:p14="http://schemas.microsoft.com/office/powerpoint/2010/main" val="206578528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94</a:t>
            </a:fld>
            <a:endParaRPr lang="en-US"/>
          </a:p>
        </p:txBody>
      </p:sp>
    </p:spTree>
    <p:extLst>
      <p:ext uri="{BB962C8B-B14F-4D97-AF65-F5344CB8AC3E}">
        <p14:creationId xmlns:p14="http://schemas.microsoft.com/office/powerpoint/2010/main" val="50058288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95</a:t>
            </a:fld>
            <a:endParaRPr lang="en-US"/>
          </a:p>
        </p:txBody>
      </p:sp>
    </p:spTree>
    <p:extLst>
      <p:ext uri="{BB962C8B-B14F-4D97-AF65-F5344CB8AC3E}">
        <p14:creationId xmlns:p14="http://schemas.microsoft.com/office/powerpoint/2010/main" val="413170418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96</a:t>
            </a:fld>
            <a:endParaRPr lang="en-US"/>
          </a:p>
        </p:txBody>
      </p:sp>
    </p:spTree>
    <p:extLst>
      <p:ext uri="{BB962C8B-B14F-4D97-AF65-F5344CB8AC3E}">
        <p14:creationId xmlns:p14="http://schemas.microsoft.com/office/powerpoint/2010/main" val="277538972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97</a:t>
            </a:fld>
            <a:endParaRPr lang="en-US"/>
          </a:p>
        </p:txBody>
      </p:sp>
    </p:spTree>
    <p:extLst>
      <p:ext uri="{BB962C8B-B14F-4D97-AF65-F5344CB8AC3E}">
        <p14:creationId xmlns:p14="http://schemas.microsoft.com/office/powerpoint/2010/main" val="113916075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98</a:t>
            </a:fld>
            <a:endParaRPr lang="en-US"/>
          </a:p>
        </p:txBody>
      </p:sp>
    </p:spTree>
    <p:extLst>
      <p:ext uri="{BB962C8B-B14F-4D97-AF65-F5344CB8AC3E}">
        <p14:creationId xmlns:p14="http://schemas.microsoft.com/office/powerpoint/2010/main" val="113916075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99</a:t>
            </a:fld>
            <a:endParaRPr lang="en-US"/>
          </a:p>
        </p:txBody>
      </p:sp>
    </p:spTree>
    <p:extLst>
      <p:ext uri="{BB962C8B-B14F-4D97-AF65-F5344CB8AC3E}">
        <p14:creationId xmlns:p14="http://schemas.microsoft.com/office/powerpoint/2010/main" val="113909126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C5220E-D03C-4D22-B06B-72167103F47B}" type="slidenum">
              <a:rPr lang="en-US" smtClean="0"/>
              <a:t>100</a:t>
            </a:fld>
            <a:endParaRPr lang="en-US"/>
          </a:p>
        </p:txBody>
      </p:sp>
    </p:spTree>
    <p:extLst>
      <p:ext uri="{BB962C8B-B14F-4D97-AF65-F5344CB8AC3E}">
        <p14:creationId xmlns:p14="http://schemas.microsoft.com/office/powerpoint/2010/main" val="2787775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902945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41996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350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350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176296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11DB69A6-44B6-0347-9E16-6CDE4BF67EFD}" type="slidenum">
              <a:rPr lang="en-US"/>
              <a:pPr>
                <a:defRPr/>
              </a:pPr>
              <a:t>‹#›</a:t>
            </a:fld>
            <a:endParaRPr lang="en-US"/>
          </a:p>
        </p:txBody>
      </p:sp>
    </p:spTree>
    <p:extLst>
      <p:ext uri="{BB962C8B-B14F-4D97-AF65-F5344CB8AC3E}">
        <p14:creationId xmlns:p14="http://schemas.microsoft.com/office/powerpoint/2010/main" val="10218936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4000" y="256032"/>
            <a:ext cx="8432800" cy="557784"/>
          </a:xfrm>
        </p:spPr>
        <p:txBody>
          <a:bodyPr/>
          <a:lstStyle>
            <a:lvl1pPr>
              <a:defRPr sz="3200">
                <a:solidFill>
                  <a:srgbClr val="4A7594"/>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06589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D3C6F69E-87E6-D543-BBD0-4F67586BF86F}" type="slidenum">
              <a:rPr lang="en-US"/>
              <a:pPr>
                <a:defRPr/>
              </a:pPr>
              <a:t>‹#›</a:t>
            </a:fld>
            <a:endParaRPr lang="en-US"/>
          </a:p>
        </p:txBody>
      </p:sp>
    </p:spTree>
    <p:extLst>
      <p:ext uri="{BB962C8B-B14F-4D97-AF65-F5344CB8AC3E}">
        <p14:creationId xmlns:p14="http://schemas.microsoft.com/office/powerpoint/2010/main" val="27236389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9400" y="1485900"/>
            <a:ext cx="3905250" cy="4102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37050" y="1485900"/>
            <a:ext cx="3905250" cy="4102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E3099EDA-4E60-6647-B3EB-A6AFCBF02785}" type="slidenum">
              <a:rPr lang="en-US"/>
              <a:pPr>
                <a:defRPr/>
              </a:pPr>
              <a:t>‹#›</a:t>
            </a:fld>
            <a:endParaRPr lang="en-US"/>
          </a:p>
        </p:txBody>
      </p:sp>
    </p:spTree>
    <p:extLst>
      <p:ext uri="{BB962C8B-B14F-4D97-AF65-F5344CB8AC3E}">
        <p14:creationId xmlns:p14="http://schemas.microsoft.com/office/powerpoint/2010/main" val="18001979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C94C0226-D48F-744C-A518-8EC781A7C49E}" type="slidenum">
              <a:rPr lang="en-US"/>
              <a:pPr>
                <a:defRPr/>
              </a:pPr>
              <a:t>‹#›</a:t>
            </a:fld>
            <a:endParaRPr lang="en-US"/>
          </a:p>
        </p:txBody>
      </p:sp>
    </p:spTree>
    <p:extLst>
      <p:ext uri="{BB962C8B-B14F-4D97-AF65-F5344CB8AC3E}">
        <p14:creationId xmlns:p14="http://schemas.microsoft.com/office/powerpoint/2010/main" val="2328089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CBC06FFB-8574-F64F-871C-0F5DC4BCACF5}" type="slidenum">
              <a:rPr lang="en-US"/>
              <a:pPr>
                <a:defRPr/>
              </a:pPr>
              <a:t>‹#›</a:t>
            </a:fld>
            <a:endParaRPr lang="en-US" dirty="0"/>
          </a:p>
        </p:txBody>
      </p:sp>
    </p:spTree>
    <p:extLst>
      <p:ext uri="{BB962C8B-B14F-4D97-AF65-F5344CB8AC3E}">
        <p14:creationId xmlns:p14="http://schemas.microsoft.com/office/powerpoint/2010/main" val="42063261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9C82BC18-25E8-7640-A3F6-42ADE75176DE}" type="slidenum">
              <a:rPr lang="en-US"/>
              <a:pPr>
                <a:defRPr/>
              </a:pPr>
              <a:t>‹#›</a:t>
            </a:fld>
            <a:endParaRPr lang="en-US"/>
          </a:p>
        </p:txBody>
      </p:sp>
    </p:spTree>
    <p:extLst>
      <p:ext uri="{BB962C8B-B14F-4D97-AF65-F5344CB8AC3E}">
        <p14:creationId xmlns:p14="http://schemas.microsoft.com/office/powerpoint/2010/main" val="17882301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FDD9847A-BDBC-204A-9CE5-403C09C8ABC2}" type="slidenum">
              <a:rPr lang="en-US"/>
              <a:pPr>
                <a:defRPr/>
              </a:pPr>
              <a:t>‹#›</a:t>
            </a:fld>
            <a:endParaRPr lang="en-US"/>
          </a:p>
        </p:txBody>
      </p:sp>
    </p:spTree>
    <p:extLst>
      <p:ext uri="{BB962C8B-B14F-4D97-AF65-F5344CB8AC3E}">
        <p14:creationId xmlns:p14="http://schemas.microsoft.com/office/powerpoint/2010/main" val="17999045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4A7594"/>
                </a:solidFil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55770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EA513DFE-AC75-224B-BED0-5B274B41D0E5}" type="slidenum">
              <a:rPr lang="en-US"/>
              <a:pPr>
                <a:defRPr/>
              </a:pPr>
              <a:t>‹#›</a:t>
            </a:fld>
            <a:endParaRPr lang="en-US"/>
          </a:p>
        </p:txBody>
      </p:sp>
    </p:spTree>
    <p:extLst>
      <p:ext uri="{BB962C8B-B14F-4D97-AF65-F5344CB8AC3E}">
        <p14:creationId xmlns:p14="http://schemas.microsoft.com/office/powerpoint/2010/main" val="18244524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399081A9-FBA4-D740-B0E5-B6DB2B2DB368}" type="slidenum">
              <a:rPr lang="en-US"/>
              <a:pPr>
                <a:defRPr/>
              </a:pPr>
              <a:t>‹#›</a:t>
            </a:fld>
            <a:endParaRPr lang="en-US"/>
          </a:p>
        </p:txBody>
      </p:sp>
    </p:spTree>
    <p:extLst>
      <p:ext uri="{BB962C8B-B14F-4D97-AF65-F5344CB8AC3E}">
        <p14:creationId xmlns:p14="http://schemas.microsoft.com/office/powerpoint/2010/main" val="1406787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5225" y="215900"/>
            <a:ext cx="1997075" cy="5372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4000" y="215900"/>
            <a:ext cx="5838825" cy="5372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DE23FCCA-1AF1-6B4F-880B-105199DF197C}" type="slidenum">
              <a:rPr lang="en-US"/>
              <a:pPr>
                <a:defRPr/>
              </a:pPr>
              <a:t>‹#›</a:t>
            </a:fld>
            <a:endParaRPr lang="en-US"/>
          </a:p>
        </p:txBody>
      </p:sp>
    </p:spTree>
    <p:extLst>
      <p:ext uri="{BB962C8B-B14F-4D97-AF65-F5344CB8AC3E}">
        <p14:creationId xmlns:p14="http://schemas.microsoft.com/office/powerpoint/2010/main" val="31392483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cstate="print">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000125" y="3687961"/>
            <a:ext cx="7411641" cy="1848445"/>
          </a:xfrm>
          <a:prstGeom prst="rect">
            <a:avLst/>
          </a:prstGeom>
        </p:spPr>
        <p:txBody>
          <a:bodyPr lIns="0" tIns="0" rIns="0" bIns="0" anchor="b"/>
          <a:lstStyle>
            <a:lvl1pPr marL="0">
              <a:lnSpc>
                <a:spcPct val="100000"/>
              </a:lnSpc>
              <a:defRPr sz="5344">
                <a:solidFill>
                  <a:srgbClr val="DEDDDE"/>
                </a:solidFill>
                <a:latin typeface="+mj-lt"/>
                <a:ea typeface="+mj-ea"/>
                <a:cs typeface="+mj-cs"/>
                <a:sym typeface="Helvetica Neue Bold Condensed"/>
              </a:defRPr>
            </a:lvl1pPr>
          </a:lstStyle>
          <a:p>
            <a:pPr lvl="0">
              <a:defRPr sz="1800">
                <a:solidFill>
                  <a:srgbClr val="000000"/>
                </a:solidFill>
              </a:defRPr>
            </a:pPr>
            <a:r>
              <a:rPr sz="5344">
                <a:solidFill>
                  <a:srgbClr val="DEDDDE"/>
                </a:solidFill>
              </a:rPr>
              <a:t>Title Text</a:t>
            </a:r>
          </a:p>
        </p:txBody>
      </p:sp>
      <p:sp>
        <p:nvSpPr>
          <p:cNvPr id="7" name="Shape 7"/>
          <p:cNvSpPr>
            <a:spLocks noGrp="1"/>
          </p:cNvSpPr>
          <p:nvPr>
            <p:ph type="body" idx="1"/>
          </p:nvPr>
        </p:nvSpPr>
        <p:spPr>
          <a:xfrm>
            <a:off x="1000125" y="5527477"/>
            <a:ext cx="7411641" cy="1134070"/>
          </a:xfrm>
          <a:prstGeom prst="rect">
            <a:avLst/>
          </a:prstGeom>
        </p:spPr>
        <p:txBody>
          <a:bodyPr lIns="0" tIns="0" rIns="0" bIns="0" anchor="t"/>
          <a:lstStyle>
            <a:lvl1pPr marL="0" indent="0">
              <a:spcBef>
                <a:spcPts val="0"/>
              </a:spcBef>
              <a:buSzTx/>
              <a:buNone/>
              <a:defRPr sz="3234">
                <a:solidFill>
                  <a:srgbClr val="6696B6"/>
                </a:solidFill>
                <a:latin typeface="+mj-lt"/>
                <a:ea typeface="+mj-ea"/>
                <a:cs typeface="+mj-cs"/>
                <a:sym typeface="Helvetica Neue Bold Condensed"/>
              </a:defRPr>
            </a:lvl1pPr>
            <a:lvl2pPr marL="0" indent="0">
              <a:spcBef>
                <a:spcPts val="0"/>
              </a:spcBef>
              <a:buSzTx/>
              <a:buNone/>
              <a:defRPr sz="3234">
                <a:solidFill>
                  <a:srgbClr val="6696B6"/>
                </a:solidFill>
                <a:latin typeface="+mj-lt"/>
                <a:ea typeface="+mj-ea"/>
                <a:cs typeface="+mj-cs"/>
                <a:sym typeface="Helvetica Neue Bold Condensed"/>
              </a:defRPr>
            </a:lvl2pPr>
            <a:lvl3pPr marL="0" indent="0">
              <a:spcBef>
                <a:spcPts val="0"/>
              </a:spcBef>
              <a:buSzTx/>
              <a:buNone/>
              <a:defRPr sz="3234">
                <a:solidFill>
                  <a:srgbClr val="6696B6"/>
                </a:solidFill>
                <a:latin typeface="+mj-lt"/>
                <a:ea typeface="+mj-ea"/>
                <a:cs typeface="+mj-cs"/>
                <a:sym typeface="Helvetica Neue Bold Condensed"/>
              </a:defRPr>
            </a:lvl3pPr>
            <a:lvl4pPr marL="0" indent="0">
              <a:spcBef>
                <a:spcPts val="0"/>
              </a:spcBef>
              <a:buSzTx/>
              <a:buNone/>
              <a:defRPr sz="3234">
                <a:solidFill>
                  <a:srgbClr val="6696B6"/>
                </a:solidFill>
                <a:latin typeface="+mj-lt"/>
                <a:ea typeface="+mj-ea"/>
                <a:cs typeface="+mj-cs"/>
                <a:sym typeface="Helvetica Neue Bold Condensed"/>
              </a:defRPr>
            </a:lvl4pPr>
            <a:lvl5pPr marL="0" indent="0">
              <a:spcBef>
                <a:spcPts val="0"/>
              </a:spcBef>
              <a:buSzTx/>
              <a:buNone/>
              <a:defRPr sz="3234">
                <a:solidFill>
                  <a:srgbClr val="6696B6"/>
                </a:solidFill>
                <a:latin typeface="+mj-lt"/>
                <a:ea typeface="+mj-ea"/>
                <a:cs typeface="+mj-cs"/>
                <a:sym typeface="Helvetica Neue Bold Condensed"/>
              </a:defRPr>
            </a:lvl5pPr>
          </a:lstStyle>
          <a:p>
            <a:pPr lvl="0">
              <a:defRPr sz="1800">
                <a:solidFill>
                  <a:srgbClr val="000000"/>
                </a:solidFill>
              </a:defRPr>
            </a:pPr>
            <a:r>
              <a:rPr sz="3234">
                <a:solidFill>
                  <a:srgbClr val="6696B6"/>
                </a:solidFill>
              </a:rPr>
              <a:t>Body Level One</a:t>
            </a:r>
          </a:p>
          <a:p>
            <a:pPr lvl="1">
              <a:defRPr sz="1800">
                <a:solidFill>
                  <a:srgbClr val="000000"/>
                </a:solidFill>
              </a:defRPr>
            </a:pPr>
            <a:r>
              <a:rPr sz="3234">
                <a:solidFill>
                  <a:srgbClr val="6696B6"/>
                </a:solidFill>
              </a:rPr>
              <a:t>Body Level Two</a:t>
            </a:r>
          </a:p>
          <a:p>
            <a:pPr lvl="2">
              <a:defRPr sz="1800">
                <a:solidFill>
                  <a:srgbClr val="000000"/>
                </a:solidFill>
              </a:defRPr>
            </a:pPr>
            <a:r>
              <a:rPr sz="3234">
                <a:solidFill>
                  <a:srgbClr val="6696B6"/>
                </a:solidFill>
              </a:rPr>
              <a:t>Body Level Three</a:t>
            </a:r>
          </a:p>
          <a:p>
            <a:pPr lvl="3">
              <a:defRPr sz="1800">
                <a:solidFill>
                  <a:srgbClr val="000000"/>
                </a:solidFill>
              </a:defRPr>
            </a:pPr>
            <a:r>
              <a:rPr sz="3234">
                <a:solidFill>
                  <a:srgbClr val="6696B6"/>
                </a:solidFill>
              </a:rPr>
              <a:t>Body Level Four</a:t>
            </a:r>
          </a:p>
          <a:p>
            <a:pPr lvl="4">
              <a:defRPr sz="1800">
                <a:solidFill>
                  <a:srgbClr val="000000"/>
                </a:solidFill>
              </a:defRPr>
            </a:pPr>
            <a:r>
              <a:rPr sz="3234">
                <a:solidFill>
                  <a:srgbClr val="6696B6"/>
                </a:solidFill>
              </a:rPr>
              <a:t>Body Level Five</a:t>
            </a:r>
          </a:p>
        </p:txBody>
      </p:sp>
    </p:spTree>
    <p:extLst>
      <p:ext uri="{BB962C8B-B14F-4D97-AF65-F5344CB8AC3E}">
        <p14:creationId xmlns:p14="http://schemas.microsoft.com/office/powerpoint/2010/main" val="33796367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114743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74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74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812192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08094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643735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4505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649804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792960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256032" y="256032"/>
            <a:ext cx="7315200" cy="88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91440" bIns="50800" numCol="1" anchor="ctr" anchorCtr="0" compatLnSpc="1">
            <a:prstTxWarp prst="textNoShape">
              <a:avLst/>
            </a:prstTxWarp>
          </a:bodyPr>
          <a:lstStyle/>
          <a:p>
            <a:pPr lvl="0"/>
            <a:r>
              <a:rPr lang="en-US">
                <a:sym typeface="Arial" charset="0"/>
              </a:rPr>
              <a:t>Click to edit Master title style</a:t>
            </a:r>
          </a:p>
        </p:txBody>
      </p:sp>
      <p:sp>
        <p:nvSpPr>
          <p:cNvPr id="1026" name="Rectangle 2"/>
          <p:cNvSpPr>
            <a:spLocks noGrp="1" noChangeArrowheads="1"/>
          </p:cNvSpPr>
          <p:nvPr>
            <p:ph type="body" idx="1"/>
          </p:nvPr>
        </p:nvSpPr>
        <p:spPr bwMode="auto">
          <a:xfrm>
            <a:off x="457200" y="1600200"/>
            <a:ext cx="8229600" cy="474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91440" bIns="50800" numCol="1" anchor="t" anchorCtr="0" compatLnSpc="1">
            <a:prstTxWarp prst="textNoShape">
              <a:avLst/>
            </a:prstTxWarp>
          </a:bodyPr>
          <a:lstStyle/>
          <a:p>
            <a:pPr lvl="0"/>
            <a:r>
              <a:rPr lang="en-US" dirty="0">
                <a:sym typeface="Arial" charset="0"/>
              </a:rPr>
              <a:t>Click to edit Master text styles</a:t>
            </a:r>
          </a:p>
          <a:p>
            <a:pPr lvl="1"/>
            <a:r>
              <a:rPr lang="en-US" dirty="0">
                <a:sym typeface="Arial" charset="0"/>
              </a:rPr>
              <a:t>Second level</a:t>
            </a:r>
          </a:p>
          <a:p>
            <a:pPr lvl="2"/>
            <a:r>
              <a:rPr lang="en-US" dirty="0">
                <a:sym typeface="Arial" charset="0"/>
              </a:rPr>
              <a:t>Third level</a:t>
            </a:r>
          </a:p>
          <a:p>
            <a:pPr lvl="3"/>
            <a:r>
              <a:rPr lang="en-US" dirty="0">
                <a:sym typeface="Arial" charset="0"/>
              </a:rPr>
              <a:t>Fourth level</a:t>
            </a:r>
          </a:p>
          <a:p>
            <a:pPr lvl="4"/>
            <a:r>
              <a:rPr lang="en-US" dirty="0">
                <a:sym typeface="Arial" charset="0"/>
              </a:rPr>
              <a:t>Fifth level</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txStyles>
    <p:titleStyle>
      <a:lvl1pPr marL="39688" indent="-39688" algn="l" rtl="0" eaLnBrk="0" fontAlgn="base" hangingPunct="0">
        <a:spcBef>
          <a:spcPct val="0"/>
        </a:spcBef>
        <a:spcAft>
          <a:spcPct val="0"/>
        </a:spcAft>
        <a:defRPr sz="3200">
          <a:solidFill>
            <a:srgbClr val="11488B"/>
          </a:solidFill>
          <a:latin typeface="+mj-lt"/>
          <a:ea typeface="+mj-ea"/>
          <a:cs typeface="+mj-cs"/>
          <a:sym typeface="Arial" charset="0"/>
        </a:defRPr>
      </a:lvl1pPr>
      <a:lvl2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2pPr>
      <a:lvl3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3pPr>
      <a:lvl4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4pPr>
      <a:lvl5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5pPr>
      <a:lvl6pPr marL="4968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6pPr>
      <a:lvl7pPr marL="9540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7pPr>
      <a:lvl8pPr marL="14112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8pPr>
      <a:lvl9pPr marL="18684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9pPr>
    </p:titleStyle>
    <p:bodyStyle>
      <a:lvl1pPr marL="382588" indent="-342900" algn="l" rtl="0" eaLnBrk="0" fontAlgn="base" hangingPunct="0">
        <a:spcBef>
          <a:spcPts val="800"/>
        </a:spcBef>
        <a:spcAft>
          <a:spcPct val="0"/>
        </a:spcAft>
        <a:buClr>
          <a:srgbClr val="000000"/>
        </a:buClr>
        <a:buSzPct val="100000"/>
        <a:buFont typeface="Arial" charset="0"/>
        <a:buChar char="•"/>
        <a:defRPr sz="3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254000" y="256032"/>
            <a:ext cx="7315200" cy="711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91440" bIns="50800" numCol="1" anchor="ctr" anchorCtr="0" compatLnSpc="1">
            <a:prstTxWarp prst="textNoShape">
              <a:avLst/>
            </a:prstTxWarp>
          </a:bodyPr>
          <a:lstStyle/>
          <a:p>
            <a:pPr lvl="0"/>
            <a:r>
              <a:rPr lang="en-US">
                <a:sym typeface="Arial" charset="0"/>
              </a:rPr>
              <a:t>Click to edit Master title style</a:t>
            </a:r>
          </a:p>
        </p:txBody>
      </p:sp>
      <p:sp>
        <p:nvSpPr>
          <p:cNvPr id="2050" name="Rectangle 2"/>
          <p:cNvSpPr>
            <a:spLocks noGrp="1" noChangeArrowheads="1"/>
          </p:cNvSpPr>
          <p:nvPr>
            <p:ph type="body" idx="1"/>
          </p:nvPr>
        </p:nvSpPr>
        <p:spPr bwMode="auto">
          <a:xfrm>
            <a:off x="279400" y="1485900"/>
            <a:ext cx="7962900" cy="410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91440" bIns="50800" numCol="1" anchor="t" anchorCtr="0" compatLnSpc="1">
            <a:prstTxWarp prst="textNoShape">
              <a:avLst/>
            </a:prstTxWarp>
          </a:bodyPr>
          <a:lstStyle/>
          <a:p>
            <a:pPr lvl="0"/>
            <a:r>
              <a:rPr lang="en-US">
                <a:sym typeface="Arial" charset="0"/>
              </a:rPr>
              <a:t>Click to edit Master text styles</a:t>
            </a:r>
          </a:p>
          <a:p>
            <a:pPr lvl="1"/>
            <a:r>
              <a:rPr lang="en-US">
                <a:sym typeface="Arial" charset="0"/>
              </a:rPr>
              <a:t>Second level</a:t>
            </a:r>
          </a:p>
          <a:p>
            <a:pPr lvl="2"/>
            <a:r>
              <a:rPr lang="en-US">
                <a:sym typeface="Arial" charset="0"/>
              </a:rPr>
              <a:t>Third level</a:t>
            </a:r>
          </a:p>
          <a:p>
            <a:pPr lvl="3"/>
            <a:r>
              <a:rPr lang="en-US">
                <a:sym typeface="Arial" charset="0"/>
              </a:rPr>
              <a:t>Fourth level</a:t>
            </a:r>
          </a:p>
          <a:p>
            <a:pPr lvl="4"/>
            <a:r>
              <a:rPr lang="en-US">
                <a:sym typeface="Arial" charset="0"/>
              </a:rPr>
              <a:t>Fifth level</a:t>
            </a:r>
          </a:p>
        </p:txBody>
      </p:sp>
      <p:cxnSp>
        <p:nvCxnSpPr>
          <p:cNvPr id="3" name="Straight Connector 2"/>
          <p:cNvCxnSpPr/>
          <p:nvPr userDrawn="1"/>
        </p:nvCxnSpPr>
        <p:spPr bwMode="auto">
          <a:xfrm>
            <a:off x="182880" y="228600"/>
            <a:ext cx="8686800" cy="0"/>
          </a:xfrm>
          <a:prstGeom prst="line">
            <a:avLst/>
          </a:prstGeom>
          <a:solidFill>
            <a:srgbClr val="4F81BD"/>
          </a:solidFill>
          <a:ln w="508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4" name="Straight Connector 13"/>
          <p:cNvCxnSpPr/>
          <p:nvPr userDrawn="1"/>
        </p:nvCxnSpPr>
        <p:spPr bwMode="auto">
          <a:xfrm>
            <a:off x="182880" y="6629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hf hdr="0" ftr="0" dt="0"/>
  <p:txStyles>
    <p:titleStyle>
      <a:lvl1pPr marL="39688" indent="-39688" algn="l" rtl="0" eaLnBrk="0" fontAlgn="base" hangingPunct="0">
        <a:spcBef>
          <a:spcPct val="0"/>
        </a:spcBef>
        <a:spcAft>
          <a:spcPct val="0"/>
        </a:spcAft>
        <a:defRPr sz="3200">
          <a:solidFill>
            <a:srgbClr val="4A7594"/>
          </a:solidFill>
          <a:latin typeface="+mj-lt"/>
          <a:ea typeface="+mj-ea"/>
          <a:cs typeface="+mj-cs"/>
          <a:sym typeface="Arial" charset="0"/>
        </a:defRPr>
      </a:lvl1pPr>
      <a:lvl2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2pPr>
      <a:lvl3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3pPr>
      <a:lvl4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4pPr>
      <a:lvl5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5pPr>
      <a:lvl6pPr marL="4968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6pPr>
      <a:lvl7pPr marL="9540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7pPr>
      <a:lvl8pPr marL="14112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8pPr>
      <a:lvl9pPr marL="18684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9pPr>
    </p:titleStyle>
    <p:body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2.jpeg"/><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8.png"/><Relationship Id="rId7" Type="http://schemas.openxmlformats.org/officeDocument/2006/relationships/image" Target="../media/image9.png"/><Relationship Id="rId1" Type="http://schemas.openxmlformats.org/officeDocument/2006/relationships/tags" Target="../tags/tag11.xml"/><Relationship Id="rId2"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4" Type="http://schemas.openxmlformats.org/officeDocument/2006/relationships/image" Target="../media/image106.jpeg"/><Relationship Id="rId5" Type="http://schemas.openxmlformats.org/officeDocument/2006/relationships/slide" Target="slide99.xml"/><Relationship Id="rId6" Type="http://schemas.openxmlformats.org/officeDocument/2006/relationships/image" Target="../media/image104.jpeg"/><Relationship Id="rId7" Type="http://schemas.openxmlformats.org/officeDocument/2006/relationships/image" Target="../media/image105.jpeg"/><Relationship Id="rId1" Type="http://schemas.openxmlformats.org/officeDocument/2006/relationships/tags" Target="../tags/tag100.xml"/><Relationship Id="rId2"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4" Type="http://schemas.openxmlformats.org/officeDocument/2006/relationships/image" Target="../media/image107.png"/><Relationship Id="rId1" Type="http://schemas.openxmlformats.org/officeDocument/2006/relationships/tags" Target="../tags/tag101.xml"/><Relationship Id="rId2"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1" Type="http://schemas.openxmlformats.org/officeDocument/2006/relationships/tags" Target="../tags/tag102.xml"/><Relationship Id="rId2" Type="http://schemas.openxmlformats.org/officeDocument/2006/relationships/slideLayout" Target="../slideLayouts/slideLayout13.xml"/><Relationship Id="rId3" Type="http://schemas.openxmlformats.org/officeDocument/2006/relationships/notesSlide" Target="../notesSlides/notesSlide10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08.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slide" Target="slide12.xml"/><Relationship Id="rId5" Type="http://schemas.openxmlformats.org/officeDocument/2006/relationships/image" Target="../media/image18.png"/><Relationship Id="rId1" Type="http://schemas.openxmlformats.org/officeDocument/2006/relationships/tags" Target="../tags/tag12.xml"/><Relationship Id="rId2"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slide" Target="slide13.xml"/><Relationship Id="rId5" Type="http://schemas.openxmlformats.org/officeDocument/2006/relationships/image" Target="../media/image19.pn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slide" Target="slide14.xml"/><Relationship Id="rId9" Type="http://schemas.openxmlformats.org/officeDocument/2006/relationships/image" Target="../media/image22.png"/><Relationship Id="rId1" Type="http://schemas.openxmlformats.org/officeDocument/2006/relationships/tags" Target="../tags/tag13.xml"/><Relationship Id="rId2"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slide" Target="slide12.xml"/><Relationship Id="rId5" Type="http://schemas.openxmlformats.org/officeDocument/2006/relationships/image" Target="../media/image21.png"/><Relationship Id="rId6" Type="http://schemas.openxmlformats.org/officeDocument/2006/relationships/image" Target="../media/image23.png"/><Relationship Id="rId7" Type="http://schemas.openxmlformats.org/officeDocument/2006/relationships/slide" Target="slide14.xml"/><Relationship Id="rId8" Type="http://schemas.openxmlformats.org/officeDocument/2006/relationships/image" Target="../media/image22.png"/><Relationship Id="rId9" Type="http://schemas.openxmlformats.org/officeDocument/2006/relationships/slide" Target="slide13.xml"/><Relationship Id="rId10" Type="http://schemas.openxmlformats.org/officeDocument/2006/relationships/image" Target="../media/image19.png"/><Relationship Id="rId1" Type="http://schemas.openxmlformats.org/officeDocument/2006/relationships/tags" Target="../tags/tag14.xml"/><Relationship Id="rId2"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video" Target="../media/media1.m4v"/><Relationship Id="rId4" Type="http://schemas.openxmlformats.org/officeDocument/2006/relationships/slideLayout" Target="../slideLayouts/slideLayout13.xml"/><Relationship Id="rId5" Type="http://schemas.openxmlformats.org/officeDocument/2006/relationships/notesSlide" Target="../notesSlides/notesSlide14.xml"/><Relationship Id="rId6" Type="http://schemas.openxmlformats.org/officeDocument/2006/relationships/image" Target="../media/image24.png"/><Relationship Id="rId1" Type="http://schemas.openxmlformats.org/officeDocument/2006/relationships/tags" Target="../tags/tag15.xml"/><Relationship Id="rId2" Type="http://schemas.microsoft.com/office/2007/relationships/media" Target="../media/media1.m4v"/></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image" Target="../media/image25.jpeg"/><Relationship Id="rId1" Type="http://schemas.openxmlformats.org/officeDocument/2006/relationships/tags" Target="../tags/tag16.xml"/><Relationship Id="rId2"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image" Target="../media/image25.jpeg"/><Relationship Id="rId1" Type="http://schemas.openxmlformats.org/officeDocument/2006/relationships/tags" Target="../tags/tag17.xml"/><Relationship Id="rId2"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image" Target="../media/image26.jpeg"/><Relationship Id="rId1" Type="http://schemas.openxmlformats.org/officeDocument/2006/relationships/tags" Target="../tags/tag18.xml"/><Relationship Id="rId2"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video" Target="../media/media2.m4v"/><Relationship Id="rId4" Type="http://schemas.openxmlformats.org/officeDocument/2006/relationships/slideLayout" Target="../slideLayouts/slideLayout13.xml"/><Relationship Id="rId5" Type="http://schemas.openxmlformats.org/officeDocument/2006/relationships/notesSlide" Target="../notesSlides/notesSlide18.xml"/><Relationship Id="rId6" Type="http://schemas.openxmlformats.org/officeDocument/2006/relationships/image" Target="../media/image27.png"/><Relationship Id="rId1" Type="http://schemas.openxmlformats.org/officeDocument/2006/relationships/tags" Target="../tags/tag19.xml"/><Relationship Id="rId2" Type="http://schemas.microsoft.com/office/2007/relationships/media" Target="../media/media2.m4v"/></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image" Target="../media/image28.jpeg"/><Relationship Id="rId1" Type="http://schemas.openxmlformats.org/officeDocument/2006/relationships/tags" Target="../tags/tag20.xml"/><Relationship Id="rId2"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13.xml"/><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image" Target="../media/image28.jpeg"/><Relationship Id="rId1" Type="http://schemas.openxmlformats.org/officeDocument/2006/relationships/tags" Target="../tags/tag21.xml"/><Relationship Id="rId2"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image" Target="../media/image29.jpeg"/><Relationship Id="rId1" Type="http://schemas.openxmlformats.org/officeDocument/2006/relationships/tags" Target="../tags/tag22.xml"/><Relationship Id="rId2"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image" Target="../media/image29.jpeg"/><Relationship Id="rId1" Type="http://schemas.openxmlformats.org/officeDocument/2006/relationships/tags" Target="../tags/tag23.xml"/><Relationship Id="rId2"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4" Type="http://schemas.openxmlformats.org/officeDocument/2006/relationships/image" Target="../media/image30.jpeg"/><Relationship Id="rId1" Type="http://schemas.openxmlformats.org/officeDocument/2006/relationships/tags" Target="../tags/tag24.xml"/><Relationship Id="rId2"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4" Type="http://schemas.openxmlformats.org/officeDocument/2006/relationships/slide" Target="slide25.xml"/><Relationship Id="rId5" Type="http://schemas.openxmlformats.org/officeDocument/2006/relationships/image" Target="../media/image31.png"/><Relationship Id="rId1" Type="http://schemas.openxmlformats.org/officeDocument/2006/relationships/tags" Target="../tags/tag25.xml"/><Relationship Id="rId2"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4" Type="http://schemas.openxmlformats.org/officeDocument/2006/relationships/image" Target="../media/image22.png"/><Relationship Id="rId5" Type="http://schemas.openxmlformats.org/officeDocument/2006/relationships/slide" Target="slide26.xml"/><Relationship Id="rId6" Type="http://schemas.openxmlformats.org/officeDocument/2006/relationships/slide" Target="slide28.xml"/><Relationship Id="rId7" Type="http://schemas.openxmlformats.org/officeDocument/2006/relationships/image" Target="../media/image32.png"/><Relationship Id="rId8" Type="http://schemas.openxmlformats.org/officeDocument/2006/relationships/slide" Target="slide27.xml"/><Relationship Id="rId9" Type="http://schemas.openxmlformats.org/officeDocument/2006/relationships/slide" Target="slide29.xml"/><Relationship Id="rId10" Type="http://schemas.openxmlformats.org/officeDocument/2006/relationships/slide" Target="slide30.xml"/><Relationship Id="rId1" Type="http://schemas.openxmlformats.org/officeDocument/2006/relationships/tags" Target="../tags/tag26.xml"/><Relationship Id="rId2"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image" Target="../media/image22.png"/><Relationship Id="rId5" Type="http://schemas.openxmlformats.org/officeDocument/2006/relationships/image" Target="../media/image33.png"/><Relationship Id="rId6" Type="http://schemas.openxmlformats.org/officeDocument/2006/relationships/slide" Target="slide25.xml"/><Relationship Id="rId7" Type="http://schemas.openxmlformats.org/officeDocument/2006/relationships/slide" Target="slide27.xml"/><Relationship Id="rId8" Type="http://schemas.openxmlformats.org/officeDocument/2006/relationships/slide" Target="slide28.xml"/><Relationship Id="rId9" Type="http://schemas.openxmlformats.org/officeDocument/2006/relationships/slide" Target="slide29.xml"/><Relationship Id="rId10" Type="http://schemas.openxmlformats.org/officeDocument/2006/relationships/slide" Target="slide30.xml"/><Relationship Id="rId1" Type="http://schemas.openxmlformats.org/officeDocument/2006/relationships/tags" Target="../tags/tag27.xml"/><Relationship Id="rId2"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4" Type="http://schemas.openxmlformats.org/officeDocument/2006/relationships/image" Target="../media/image22.png"/><Relationship Id="rId5" Type="http://schemas.openxmlformats.org/officeDocument/2006/relationships/image" Target="../media/image34.png"/><Relationship Id="rId6" Type="http://schemas.openxmlformats.org/officeDocument/2006/relationships/slide" Target="slide25.xml"/><Relationship Id="rId7" Type="http://schemas.openxmlformats.org/officeDocument/2006/relationships/slide" Target="slide26.xml"/><Relationship Id="rId8" Type="http://schemas.openxmlformats.org/officeDocument/2006/relationships/slide" Target="slide28.xml"/><Relationship Id="rId9" Type="http://schemas.openxmlformats.org/officeDocument/2006/relationships/slide" Target="slide29.xml"/><Relationship Id="rId10" Type="http://schemas.openxmlformats.org/officeDocument/2006/relationships/slide" Target="slide30.xml"/><Relationship Id="rId1" Type="http://schemas.openxmlformats.org/officeDocument/2006/relationships/tags" Target="../tags/tag28.xml"/><Relationship Id="rId2"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4" Type="http://schemas.openxmlformats.org/officeDocument/2006/relationships/image" Target="../media/image22.png"/><Relationship Id="rId5" Type="http://schemas.openxmlformats.org/officeDocument/2006/relationships/slide" Target="slide29.xml"/><Relationship Id="rId6" Type="http://schemas.openxmlformats.org/officeDocument/2006/relationships/image" Target="../media/image35.png"/><Relationship Id="rId7" Type="http://schemas.openxmlformats.org/officeDocument/2006/relationships/slide" Target="slide25.xml"/><Relationship Id="rId8" Type="http://schemas.openxmlformats.org/officeDocument/2006/relationships/slide" Target="slide26.xml"/><Relationship Id="rId9" Type="http://schemas.openxmlformats.org/officeDocument/2006/relationships/slide" Target="slide27.xml"/><Relationship Id="rId10" Type="http://schemas.openxmlformats.org/officeDocument/2006/relationships/slide" Target="slide30.xml"/><Relationship Id="rId1" Type="http://schemas.openxmlformats.org/officeDocument/2006/relationships/tags" Target="../tags/tag29.xml"/><Relationship Id="rId2"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4" Type="http://schemas.openxmlformats.org/officeDocument/2006/relationships/slide" Target="slide25.xml"/><Relationship Id="rId5" Type="http://schemas.openxmlformats.org/officeDocument/2006/relationships/image" Target="../media/image22.png"/><Relationship Id="rId6" Type="http://schemas.openxmlformats.org/officeDocument/2006/relationships/image" Target="../media/image36.png"/><Relationship Id="rId7" Type="http://schemas.openxmlformats.org/officeDocument/2006/relationships/slide" Target="slide27.xml"/><Relationship Id="rId8" Type="http://schemas.openxmlformats.org/officeDocument/2006/relationships/slide" Target="slide26.xml"/><Relationship Id="rId9" Type="http://schemas.openxmlformats.org/officeDocument/2006/relationships/slide" Target="slide28.xml"/><Relationship Id="rId10" Type="http://schemas.openxmlformats.org/officeDocument/2006/relationships/slide" Target="slide30.xml"/><Relationship Id="rId1" Type="http://schemas.openxmlformats.org/officeDocument/2006/relationships/tags" Target="../tags/tag30.xml"/><Relationship Id="rId2"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3.jpeg"/><Relationship Id="rId1" Type="http://schemas.openxmlformats.org/officeDocument/2006/relationships/tags" Target="../tags/tag4.xml"/><Relationship Id="rId2"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4" Type="http://schemas.openxmlformats.org/officeDocument/2006/relationships/image" Target="../media/image37.png"/><Relationship Id="rId5" Type="http://schemas.openxmlformats.org/officeDocument/2006/relationships/image" Target="../media/image38.png"/><Relationship Id="rId1" Type="http://schemas.openxmlformats.org/officeDocument/2006/relationships/tags" Target="../tags/tag31.xml"/><Relationship Id="rId2"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image" Target="../media/image41.jpeg"/><Relationship Id="rId5" Type="http://schemas.openxmlformats.org/officeDocument/2006/relationships/image" Target="../media/image42.jpeg"/><Relationship Id="rId1" Type="http://schemas.openxmlformats.org/officeDocument/2006/relationships/slideLayout" Target="../slideLayouts/slideLayout13.xml"/><Relationship Id="rId2" Type="http://schemas.openxmlformats.org/officeDocument/2006/relationships/image" Target="../media/image39.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4" Type="http://schemas.openxmlformats.org/officeDocument/2006/relationships/slide" Target="slide33.xml"/><Relationship Id="rId5" Type="http://schemas.openxmlformats.org/officeDocument/2006/relationships/image" Target="../media/image43.png"/><Relationship Id="rId1" Type="http://schemas.openxmlformats.org/officeDocument/2006/relationships/tags" Target="../tags/tag32.xml"/><Relationship Id="rId2"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1" Type="http://schemas.openxmlformats.org/officeDocument/2006/relationships/slide" Target="slide37.xml"/><Relationship Id="rId12" Type="http://schemas.openxmlformats.org/officeDocument/2006/relationships/image" Target="../media/image22.png"/><Relationship Id="rId1" Type="http://schemas.openxmlformats.org/officeDocument/2006/relationships/tags" Target="../tags/tag33.xml"/><Relationship Id="rId2" Type="http://schemas.openxmlformats.org/officeDocument/2006/relationships/slideLayout" Target="../slideLayouts/slideLayout23.xml"/><Relationship Id="rId3" Type="http://schemas.openxmlformats.org/officeDocument/2006/relationships/notesSlide" Target="../notesSlides/notesSlide32.xml"/><Relationship Id="rId4" Type="http://schemas.openxmlformats.org/officeDocument/2006/relationships/image" Target="../media/image44.jpeg"/><Relationship Id="rId5" Type="http://schemas.openxmlformats.org/officeDocument/2006/relationships/slide" Target="slide34.xml"/><Relationship Id="rId6" Type="http://schemas.openxmlformats.org/officeDocument/2006/relationships/image" Target="../media/image45.jpeg"/><Relationship Id="rId7" Type="http://schemas.openxmlformats.org/officeDocument/2006/relationships/slide" Target="slide36.xml"/><Relationship Id="rId8" Type="http://schemas.openxmlformats.org/officeDocument/2006/relationships/image" Target="../media/image46.jpeg"/><Relationship Id="rId9" Type="http://schemas.openxmlformats.org/officeDocument/2006/relationships/slide" Target="slide35.xml"/><Relationship Id="rId10" Type="http://schemas.openxmlformats.org/officeDocument/2006/relationships/image" Target="../media/image47.png"/></Relationships>
</file>

<file path=ppt/slides/_rels/slide34.xml.rels><?xml version="1.0" encoding="UTF-8" standalone="yes"?>
<Relationships xmlns="http://schemas.openxmlformats.org/package/2006/relationships"><Relationship Id="rId11" Type="http://schemas.openxmlformats.org/officeDocument/2006/relationships/slide" Target="slide37.xml"/><Relationship Id="rId12" Type="http://schemas.openxmlformats.org/officeDocument/2006/relationships/image" Target="../media/image22.png"/><Relationship Id="rId1" Type="http://schemas.openxmlformats.org/officeDocument/2006/relationships/tags" Target="../tags/tag34.xml"/><Relationship Id="rId2" Type="http://schemas.openxmlformats.org/officeDocument/2006/relationships/slideLayout" Target="../slideLayouts/slideLayout23.xml"/><Relationship Id="rId3" Type="http://schemas.openxmlformats.org/officeDocument/2006/relationships/notesSlide" Target="../notesSlides/notesSlide33.xml"/><Relationship Id="rId4" Type="http://schemas.openxmlformats.org/officeDocument/2006/relationships/slide" Target="slide33.xml"/><Relationship Id="rId5" Type="http://schemas.openxmlformats.org/officeDocument/2006/relationships/image" Target="../media/image44.jpeg"/><Relationship Id="rId6" Type="http://schemas.openxmlformats.org/officeDocument/2006/relationships/image" Target="../media/image45.jpeg"/><Relationship Id="rId7" Type="http://schemas.openxmlformats.org/officeDocument/2006/relationships/slide" Target="slide36.xml"/><Relationship Id="rId8" Type="http://schemas.openxmlformats.org/officeDocument/2006/relationships/image" Target="../media/image46.jpeg"/><Relationship Id="rId9" Type="http://schemas.openxmlformats.org/officeDocument/2006/relationships/slide" Target="slide35.xml"/><Relationship Id="rId10" Type="http://schemas.openxmlformats.org/officeDocument/2006/relationships/image" Target="../media/image47.png"/></Relationships>
</file>

<file path=ppt/slides/_rels/slide35.xml.rels><?xml version="1.0" encoding="UTF-8" standalone="yes"?>
<Relationships xmlns="http://schemas.openxmlformats.org/package/2006/relationships"><Relationship Id="rId11" Type="http://schemas.openxmlformats.org/officeDocument/2006/relationships/slide" Target="slide37.xml"/><Relationship Id="rId12" Type="http://schemas.openxmlformats.org/officeDocument/2006/relationships/image" Target="../media/image22.png"/><Relationship Id="rId1" Type="http://schemas.openxmlformats.org/officeDocument/2006/relationships/tags" Target="../tags/tag35.xml"/><Relationship Id="rId2" Type="http://schemas.openxmlformats.org/officeDocument/2006/relationships/slideLayout" Target="../slideLayouts/slideLayout23.xml"/><Relationship Id="rId3" Type="http://schemas.openxmlformats.org/officeDocument/2006/relationships/notesSlide" Target="../notesSlides/notesSlide34.xml"/><Relationship Id="rId4" Type="http://schemas.openxmlformats.org/officeDocument/2006/relationships/slide" Target="slide34.xml"/><Relationship Id="rId5" Type="http://schemas.openxmlformats.org/officeDocument/2006/relationships/image" Target="../media/image45.jpeg"/><Relationship Id="rId6" Type="http://schemas.openxmlformats.org/officeDocument/2006/relationships/slide" Target="slide36.xml"/><Relationship Id="rId7" Type="http://schemas.openxmlformats.org/officeDocument/2006/relationships/image" Target="../media/image46.jpeg"/><Relationship Id="rId8" Type="http://schemas.openxmlformats.org/officeDocument/2006/relationships/image" Target="../media/image47.png"/><Relationship Id="rId9" Type="http://schemas.openxmlformats.org/officeDocument/2006/relationships/slide" Target="slide33.xml"/><Relationship Id="rId10" Type="http://schemas.openxmlformats.org/officeDocument/2006/relationships/image" Target="../media/image44.jpeg"/></Relationships>
</file>

<file path=ppt/slides/_rels/slide36.xml.rels><?xml version="1.0" encoding="UTF-8" standalone="yes"?>
<Relationships xmlns="http://schemas.openxmlformats.org/package/2006/relationships"><Relationship Id="rId11" Type="http://schemas.openxmlformats.org/officeDocument/2006/relationships/slide" Target="slide37.xml"/><Relationship Id="rId12" Type="http://schemas.openxmlformats.org/officeDocument/2006/relationships/image" Target="../media/image22.png"/><Relationship Id="rId1" Type="http://schemas.openxmlformats.org/officeDocument/2006/relationships/tags" Target="../tags/tag36.xml"/><Relationship Id="rId2" Type="http://schemas.openxmlformats.org/officeDocument/2006/relationships/slideLayout" Target="../slideLayouts/slideLayout23.xml"/><Relationship Id="rId3" Type="http://schemas.openxmlformats.org/officeDocument/2006/relationships/notesSlide" Target="../notesSlides/notesSlide35.xml"/><Relationship Id="rId4" Type="http://schemas.openxmlformats.org/officeDocument/2006/relationships/slide" Target="slide34.xml"/><Relationship Id="rId5" Type="http://schemas.openxmlformats.org/officeDocument/2006/relationships/image" Target="../media/image45.jpeg"/><Relationship Id="rId6" Type="http://schemas.openxmlformats.org/officeDocument/2006/relationships/image" Target="../media/image46.jpeg"/><Relationship Id="rId7" Type="http://schemas.openxmlformats.org/officeDocument/2006/relationships/slide" Target="slide35.xml"/><Relationship Id="rId8" Type="http://schemas.openxmlformats.org/officeDocument/2006/relationships/image" Target="../media/image47.png"/><Relationship Id="rId9" Type="http://schemas.openxmlformats.org/officeDocument/2006/relationships/slide" Target="slide33.xml"/><Relationship Id="rId10" Type="http://schemas.openxmlformats.org/officeDocument/2006/relationships/image" Target="../media/image44.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4" Type="http://schemas.openxmlformats.org/officeDocument/2006/relationships/slide" Target="slide38.xml"/><Relationship Id="rId5" Type="http://schemas.openxmlformats.org/officeDocument/2006/relationships/image" Target="../media/image48.png"/><Relationship Id="rId1" Type="http://schemas.openxmlformats.org/officeDocument/2006/relationships/tags" Target="../tags/tag37.xml"/><Relationship Id="rId2"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9" Type="http://schemas.openxmlformats.org/officeDocument/2006/relationships/image" Target="../media/image51.png"/><Relationship Id="rId20" Type="http://schemas.openxmlformats.org/officeDocument/2006/relationships/image" Target="../media/image57.png"/><Relationship Id="rId21" Type="http://schemas.openxmlformats.org/officeDocument/2006/relationships/slide" Target="slide45.xml"/><Relationship Id="rId22" Type="http://schemas.openxmlformats.org/officeDocument/2006/relationships/image" Target="../media/image58.png"/><Relationship Id="rId23" Type="http://schemas.openxmlformats.org/officeDocument/2006/relationships/image" Target="../media/image22.png"/><Relationship Id="rId24" Type="http://schemas.openxmlformats.org/officeDocument/2006/relationships/slide" Target="slide48.xml"/><Relationship Id="rId10" Type="http://schemas.openxmlformats.org/officeDocument/2006/relationships/slide" Target="slide46.xml"/><Relationship Id="rId11" Type="http://schemas.openxmlformats.org/officeDocument/2006/relationships/image" Target="../media/image52.png"/><Relationship Id="rId12" Type="http://schemas.openxmlformats.org/officeDocument/2006/relationships/slide" Target="slide43.xml"/><Relationship Id="rId13" Type="http://schemas.openxmlformats.org/officeDocument/2006/relationships/image" Target="../media/image53.png"/><Relationship Id="rId14" Type="http://schemas.openxmlformats.org/officeDocument/2006/relationships/slide" Target="slide47.xml"/><Relationship Id="rId15" Type="http://schemas.openxmlformats.org/officeDocument/2006/relationships/image" Target="../media/image54.png"/><Relationship Id="rId16" Type="http://schemas.openxmlformats.org/officeDocument/2006/relationships/image" Target="../media/image55.png"/><Relationship Id="rId17" Type="http://schemas.openxmlformats.org/officeDocument/2006/relationships/slide" Target="slide40.xml"/><Relationship Id="rId18" Type="http://schemas.openxmlformats.org/officeDocument/2006/relationships/image" Target="../media/image56.png"/><Relationship Id="rId19" Type="http://schemas.openxmlformats.org/officeDocument/2006/relationships/slide" Target="slide42.xml"/><Relationship Id="rId1" Type="http://schemas.openxmlformats.org/officeDocument/2006/relationships/tags" Target="../tags/tag38.xml"/><Relationship Id="rId2" Type="http://schemas.openxmlformats.org/officeDocument/2006/relationships/slideLayout" Target="../slideLayouts/slideLayout23.xml"/><Relationship Id="rId3" Type="http://schemas.openxmlformats.org/officeDocument/2006/relationships/notesSlide" Target="../notesSlides/notesSlide37.xml"/><Relationship Id="rId4" Type="http://schemas.openxmlformats.org/officeDocument/2006/relationships/slide" Target="slide44.xml"/><Relationship Id="rId5" Type="http://schemas.openxmlformats.org/officeDocument/2006/relationships/image" Target="../media/image49.tiff"/><Relationship Id="rId6" Type="http://schemas.openxmlformats.org/officeDocument/2006/relationships/slide" Target="slide39.xml"/><Relationship Id="rId7" Type="http://schemas.openxmlformats.org/officeDocument/2006/relationships/image" Target="../media/image50.png"/><Relationship Id="rId8" Type="http://schemas.openxmlformats.org/officeDocument/2006/relationships/slide" Target="slide41.xml"/></Relationships>
</file>

<file path=ppt/slides/_rels/slide39.xml.rels><?xml version="1.0" encoding="UTF-8" standalone="yes"?>
<Relationships xmlns="http://schemas.openxmlformats.org/package/2006/relationships"><Relationship Id="rId9" Type="http://schemas.openxmlformats.org/officeDocument/2006/relationships/image" Target="../media/image51.png"/><Relationship Id="rId20" Type="http://schemas.openxmlformats.org/officeDocument/2006/relationships/slide" Target="slide42.xml"/><Relationship Id="rId21" Type="http://schemas.openxmlformats.org/officeDocument/2006/relationships/image" Target="../media/image57.png"/><Relationship Id="rId22" Type="http://schemas.openxmlformats.org/officeDocument/2006/relationships/slide" Target="slide45.xml"/><Relationship Id="rId23" Type="http://schemas.openxmlformats.org/officeDocument/2006/relationships/image" Target="../media/image58.png"/><Relationship Id="rId24" Type="http://schemas.openxmlformats.org/officeDocument/2006/relationships/slide" Target="slide48.xml"/><Relationship Id="rId10" Type="http://schemas.openxmlformats.org/officeDocument/2006/relationships/slide" Target="slide46.xml"/><Relationship Id="rId11" Type="http://schemas.openxmlformats.org/officeDocument/2006/relationships/image" Target="../media/image52.png"/><Relationship Id="rId12" Type="http://schemas.openxmlformats.org/officeDocument/2006/relationships/slide" Target="slide43.xml"/><Relationship Id="rId13" Type="http://schemas.openxmlformats.org/officeDocument/2006/relationships/image" Target="../media/image53.png"/><Relationship Id="rId14" Type="http://schemas.openxmlformats.org/officeDocument/2006/relationships/slide" Target="slide47.xml"/><Relationship Id="rId15" Type="http://schemas.openxmlformats.org/officeDocument/2006/relationships/image" Target="../media/image54.png"/><Relationship Id="rId16" Type="http://schemas.openxmlformats.org/officeDocument/2006/relationships/slide" Target="slide38.xml"/><Relationship Id="rId17" Type="http://schemas.openxmlformats.org/officeDocument/2006/relationships/image" Target="../media/image55.png"/><Relationship Id="rId18" Type="http://schemas.openxmlformats.org/officeDocument/2006/relationships/slide" Target="slide40.xml"/><Relationship Id="rId19" Type="http://schemas.openxmlformats.org/officeDocument/2006/relationships/image" Target="../media/image56.png"/><Relationship Id="rId1" Type="http://schemas.openxmlformats.org/officeDocument/2006/relationships/tags" Target="../tags/tag39.xml"/><Relationship Id="rId2" Type="http://schemas.openxmlformats.org/officeDocument/2006/relationships/slideLayout" Target="../slideLayouts/slideLayout23.xml"/><Relationship Id="rId3" Type="http://schemas.openxmlformats.org/officeDocument/2006/relationships/notesSlide" Target="../notesSlides/notesSlide38.xml"/><Relationship Id="rId4" Type="http://schemas.openxmlformats.org/officeDocument/2006/relationships/image" Target="../media/image22.png"/><Relationship Id="rId5" Type="http://schemas.openxmlformats.org/officeDocument/2006/relationships/slide" Target="slide44.xml"/><Relationship Id="rId6" Type="http://schemas.openxmlformats.org/officeDocument/2006/relationships/image" Target="../media/image49.tiff"/><Relationship Id="rId7" Type="http://schemas.openxmlformats.org/officeDocument/2006/relationships/image" Target="../media/image50.png"/><Relationship Id="rId8" Type="http://schemas.openxmlformats.org/officeDocument/2006/relationships/slide" Target="slide4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4.jpeg"/><Relationship Id="rId1" Type="http://schemas.openxmlformats.org/officeDocument/2006/relationships/tags" Target="../tags/tag5.xml"/><Relationship Id="rId2"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9" Type="http://schemas.openxmlformats.org/officeDocument/2006/relationships/slide" Target="slide41.xml"/><Relationship Id="rId20" Type="http://schemas.openxmlformats.org/officeDocument/2006/relationships/slide" Target="slide42.xml"/><Relationship Id="rId21" Type="http://schemas.openxmlformats.org/officeDocument/2006/relationships/image" Target="../media/image57.png"/><Relationship Id="rId22" Type="http://schemas.openxmlformats.org/officeDocument/2006/relationships/slide" Target="slide45.xml"/><Relationship Id="rId23" Type="http://schemas.openxmlformats.org/officeDocument/2006/relationships/image" Target="../media/image58.png"/><Relationship Id="rId24" Type="http://schemas.openxmlformats.org/officeDocument/2006/relationships/slide" Target="slide48.xml"/><Relationship Id="rId10" Type="http://schemas.openxmlformats.org/officeDocument/2006/relationships/image" Target="../media/image51.png"/><Relationship Id="rId11" Type="http://schemas.openxmlformats.org/officeDocument/2006/relationships/slide" Target="slide46.xml"/><Relationship Id="rId12" Type="http://schemas.openxmlformats.org/officeDocument/2006/relationships/image" Target="../media/image52.png"/><Relationship Id="rId13" Type="http://schemas.openxmlformats.org/officeDocument/2006/relationships/slide" Target="slide43.xml"/><Relationship Id="rId14" Type="http://schemas.openxmlformats.org/officeDocument/2006/relationships/image" Target="../media/image53.png"/><Relationship Id="rId15" Type="http://schemas.openxmlformats.org/officeDocument/2006/relationships/slide" Target="slide47.xml"/><Relationship Id="rId16" Type="http://schemas.openxmlformats.org/officeDocument/2006/relationships/image" Target="../media/image54.png"/><Relationship Id="rId17" Type="http://schemas.openxmlformats.org/officeDocument/2006/relationships/slide" Target="slide38.xml"/><Relationship Id="rId18" Type="http://schemas.openxmlformats.org/officeDocument/2006/relationships/image" Target="../media/image55.png"/><Relationship Id="rId19" Type="http://schemas.openxmlformats.org/officeDocument/2006/relationships/image" Target="../media/image56.png"/><Relationship Id="rId1" Type="http://schemas.openxmlformats.org/officeDocument/2006/relationships/tags" Target="../tags/tag40.xml"/><Relationship Id="rId2" Type="http://schemas.openxmlformats.org/officeDocument/2006/relationships/slideLayout" Target="../slideLayouts/slideLayout23.xml"/><Relationship Id="rId3" Type="http://schemas.openxmlformats.org/officeDocument/2006/relationships/notesSlide" Target="../notesSlides/notesSlide39.xml"/><Relationship Id="rId4" Type="http://schemas.openxmlformats.org/officeDocument/2006/relationships/image" Target="../media/image22.png"/><Relationship Id="rId5" Type="http://schemas.openxmlformats.org/officeDocument/2006/relationships/slide" Target="slide44.xml"/><Relationship Id="rId6" Type="http://schemas.openxmlformats.org/officeDocument/2006/relationships/image" Target="../media/image49.tiff"/><Relationship Id="rId7" Type="http://schemas.openxmlformats.org/officeDocument/2006/relationships/slide" Target="slide39.xml"/><Relationship Id="rId8" Type="http://schemas.openxmlformats.org/officeDocument/2006/relationships/image" Target="../media/image50.png"/></Relationships>
</file>

<file path=ppt/slides/_rels/slide41.xml.rels><?xml version="1.0" encoding="UTF-8" standalone="yes"?>
<Relationships xmlns="http://schemas.openxmlformats.org/package/2006/relationships"><Relationship Id="rId9" Type="http://schemas.openxmlformats.org/officeDocument/2006/relationships/image" Target="../media/image51.png"/><Relationship Id="rId20" Type="http://schemas.openxmlformats.org/officeDocument/2006/relationships/slide" Target="slide42.xml"/><Relationship Id="rId21" Type="http://schemas.openxmlformats.org/officeDocument/2006/relationships/image" Target="../media/image57.png"/><Relationship Id="rId22" Type="http://schemas.openxmlformats.org/officeDocument/2006/relationships/slide" Target="slide45.xml"/><Relationship Id="rId23" Type="http://schemas.openxmlformats.org/officeDocument/2006/relationships/image" Target="../media/image58.png"/><Relationship Id="rId24" Type="http://schemas.openxmlformats.org/officeDocument/2006/relationships/slide" Target="slide48.xml"/><Relationship Id="rId10" Type="http://schemas.openxmlformats.org/officeDocument/2006/relationships/slide" Target="slide46.xml"/><Relationship Id="rId11" Type="http://schemas.openxmlformats.org/officeDocument/2006/relationships/image" Target="../media/image52.png"/><Relationship Id="rId12" Type="http://schemas.openxmlformats.org/officeDocument/2006/relationships/slide" Target="slide43.xml"/><Relationship Id="rId13" Type="http://schemas.openxmlformats.org/officeDocument/2006/relationships/image" Target="../media/image53.png"/><Relationship Id="rId14" Type="http://schemas.openxmlformats.org/officeDocument/2006/relationships/slide" Target="slide47.xml"/><Relationship Id="rId15" Type="http://schemas.openxmlformats.org/officeDocument/2006/relationships/image" Target="../media/image54.png"/><Relationship Id="rId16" Type="http://schemas.openxmlformats.org/officeDocument/2006/relationships/slide" Target="slide38.xml"/><Relationship Id="rId17" Type="http://schemas.openxmlformats.org/officeDocument/2006/relationships/image" Target="../media/image55.png"/><Relationship Id="rId18" Type="http://schemas.openxmlformats.org/officeDocument/2006/relationships/slide" Target="slide40.xml"/><Relationship Id="rId19" Type="http://schemas.openxmlformats.org/officeDocument/2006/relationships/image" Target="../media/image56.png"/><Relationship Id="rId1" Type="http://schemas.openxmlformats.org/officeDocument/2006/relationships/tags" Target="../tags/tag41.xml"/><Relationship Id="rId2" Type="http://schemas.openxmlformats.org/officeDocument/2006/relationships/slideLayout" Target="../slideLayouts/slideLayout23.xml"/><Relationship Id="rId3" Type="http://schemas.openxmlformats.org/officeDocument/2006/relationships/notesSlide" Target="../notesSlides/notesSlide40.xml"/><Relationship Id="rId4" Type="http://schemas.openxmlformats.org/officeDocument/2006/relationships/image" Target="../media/image22.png"/><Relationship Id="rId5" Type="http://schemas.openxmlformats.org/officeDocument/2006/relationships/slide" Target="slide44.xml"/><Relationship Id="rId6" Type="http://schemas.openxmlformats.org/officeDocument/2006/relationships/image" Target="../media/image49.tiff"/><Relationship Id="rId7" Type="http://schemas.openxmlformats.org/officeDocument/2006/relationships/slide" Target="slide39.xml"/><Relationship Id="rId8" Type="http://schemas.openxmlformats.org/officeDocument/2006/relationships/image" Target="../media/image50.png"/></Relationships>
</file>

<file path=ppt/slides/_rels/slide42.xml.rels><?xml version="1.0" encoding="UTF-8" standalone="yes"?>
<Relationships xmlns="http://schemas.openxmlformats.org/package/2006/relationships"><Relationship Id="rId9" Type="http://schemas.openxmlformats.org/officeDocument/2006/relationships/slide" Target="slide41.xml"/><Relationship Id="rId20" Type="http://schemas.openxmlformats.org/officeDocument/2006/relationships/image" Target="../media/image56.png"/><Relationship Id="rId21" Type="http://schemas.openxmlformats.org/officeDocument/2006/relationships/image" Target="../media/image57.png"/><Relationship Id="rId22" Type="http://schemas.openxmlformats.org/officeDocument/2006/relationships/slide" Target="slide45.xml"/><Relationship Id="rId23" Type="http://schemas.openxmlformats.org/officeDocument/2006/relationships/image" Target="../media/image58.png"/><Relationship Id="rId24" Type="http://schemas.openxmlformats.org/officeDocument/2006/relationships/slide" Target="slide48.xml"/><Relationship Id="rId10" Type="http://schemas.openxmlformats.org/officeDocument/2006/relationships/image" Target="../media/image51.png"/><Relationship Id="rId11" Type="http://schemas.openxmlformats.org/officeDocument/2006/relationships/slide" Target="slide46.xml"/><Relationship Id="rId12" Type="http://schemas.openxmlformats.org/officeDocument/2006/relationships/image" Target="../media/image52.png"/><Relationship Id="rId13" Type="http://schemas.openxmlformats.org/officeDocument/2006/relationships/slide" Target="slide43.xml"/><Relationship Id="rId14" Type="http://schemas.openxmlformats.org/officeDocument/2006/relationships/image" Target="../media/image53.png"/><Relationship Id="rId15" Type="http://schemas.openxmlformats.org/officeDocument/2006/relationships/slide" Target="slide47.xml"/><Relationship Id="rId16" Type="http://schemas.openxmlformats.org/officeDocument/2006/relationships/image" Target="../media/image54.png"/><Relationship Id="rId17" Type="http://schemas.openxmlformats.org/officeDocument/2006/relationships/slide" Target="slide38.xml"/><Relationship Id="rId18" Type="http://schemas.openxmlformats.org/officeDocument/2006/relationships/image" Target="../media/image55.png"/><Relationship Id="rId19" Type="http://schemas.openxmlformats.org/officeDocument/2006/relationships/slide" Target="slide40.xml"/><Relationship Id="rId1" Type="http://schemas.openxmlformats.org/officeDocument/2006/relationships/tags" Target="../tags/tag42.xml"/><Relationship Id="rId2" Type="http://schemas.openxmlformats.org/officeDocument/2006/relationships/slideLayout" Target="../slideLayouts/slideLayout23.xml"/><Relationship Id="rId3" Type="http://schemas.openxmlformats.org/officeDocument/2006/relationships/notesSlide" Target="../notesSlides/notesSlide41.xml"/><Relationship Id="rId4" Type="http://schemas.openxmlformats.org/officeDocument/2006/relationships/image" Target="../media/image22.png"/><Relationship Id="rId5" Type="http://schemas.openxmlformats.org/officeDocument/2006/relationships/slide" Target="slide44.xml"/><Relationship Id="rId6" Type="http://schemas.openxmlformats.org/officeDocument/2006/relationships/image" Target="../media/image49.tiff"/><Relationship Id="rId7" Type="http://schemas.openxmlformats.org/officeDocument/2006/relationships/slide" Target="slide39.xml"/><Relationship Id="rId8" Type="http://schemas.openxmlformats.org/officeDocument/2006/relationships/image" Target="../media/image50.png"/></Relationships>
</file>

<file path=ppt/slides/_rels/slide43.xml.rels><?xml version="1.0" encoding="UTF-8" standalone="yes"?>
<Relationships xmlns="http://schemas.openxmlformats.org/package/2006/relationships"><Relationship Id="rId9" Type="http://schemas.openxmlformats.org/officeDocument/2006/relationships/slide" Target="slide41.xml"/><Relationship Id="rId20" Type="http://schemas.openxmlformats.org/officeDocument/2006/relationships/slide" Target="slide42.xml"/><Relationship Id="rId21" Type="http://schemas.openxmlformats.org/officeDocument/2006/relationships/image" Target="../media/image57.png"/><Relationship Id="rId22" Type="http://schemas.openxmlformats.org/officeDocument/2006/relationships/slide" Target="slide45.xml"/><Relationship Id="rId23" Type="http://schemas.openxmlformats.org/officeDocument/2006/relationships/image" Target="../media/image58.png"/><Relationship Id="rId24" Type="http://schemas.openxmlformats.org/officeDocument/2006/relationships/slide" Target="slide48.xml"/><Relationship Id="rId10" Type="http://schemas.openxmlformats.org/officeDocument/2006/relationships/image" Target="../media/image51.png"/><Relationship Id="rId11" Type="http://schemas.openxmlformats.org/officeDocument/2006/relationships/slide" Target="slide46.xml"/><Relationship Id="rId12" Type="http://schemas.openxmlformats.org/officeDocument/2006/relationships/image" Target="../media/image52.png"/><Relationship Id="rId13" Type="http://schemas.openxmlformats.org/officeDocument/2006/relationships/image" Target="../media/image53.png"/><Relationship Id="rId14" Type="http://schemas.openxmlformats.org/officeDocument/2006/relationships/slide" Target="slide47.xml"/><Relationship Id="rId15" Type="http://schemas.openxmlformats.org/officeDocument/2006/relationships/image" Target="../media/image54.png"/><Relationship Id="rId16" Type="http://schemas.openxmlformats.org/officeDocument/2006/relationships/slide" Target="slide38.xml"/><Relationship Id="rId17" Type="http://schemas.openxmlformats.org/officeDocument/2006/relationships/image" Target="../media/image55.png"/><Relationship Id="rId18" Type="http://schemas.openxmlformats.org/officeDocument/2006/relationships/slide" Target="slide40.xml"/><Relationship Id="rId19" Type="http://schemas.openxmlformats.org/officeDocument/2006/relationships/image" Target="../media/image56.png"/><Relationship Id="rId1" Type="http://schemas.openxmlformats.org/officeDocument/2006/relationships/tags" Target="../tags/tag43.xml"/><Relationship Id="rId2" Type="http://schemas.openxmlformats.org/officeDocument/2006/relationships/slideLayout" Target="../slideLayouts/slideLayout23.xml"/><Relationship Id="rId3" Type="http://schemas.openxmlformats.org/officeDocument/2006/relationships/notesSlide" Target="../notesSlides/notesSlide42.xml"/><Relationship Id="rId4" Type="http://schemas.openxmlformats.org/officeDocument/2006/relationships/image" Target="../media/image22.png"/><Relationship Id="rId5" Type="http://schemas.openxmlformats.org/officeDocument/2006/relationships/slide" Target="slide44.xml"/><Relationship Id="rId6" Type="http://schemas.openxmlformats.org/officeDocument/2006/relationships/image" Target="../media/image49.tiff"/><Relationship Id="rId7" Type="http://schemas.openxmlformats.org/officeDocument/2006/relationships/slide" Target="slide39.xml"/><Relationship Id="rId8" Type="http://schemas.openxmlformats.org/officeDocument/2006/relationships/image" Target="../media/image50.png"/></Relationships>
</file>

<file path=ppt/slides/_rels/slide44.xml.rels><?xml version="1.0" encoding="UTF-8" standalone="yes"?>
<Relationships xmlns="http://schemas.openxmlformats.org/package/2006/relationships"><Relationship Id="rId9" Type="http://schemas.openxmlformats.org/officeDocument/2006/relationships/image" Target="../media/image51.png"/><Relationship Id="rId20" Type="http://schemas.openxmlformats.org/officeDocument/2006/relationships/slide" Target="slide42.xml"/><Relationship Id="rId21" Type="http://schemas.openxmlformats.org/officeDocument/2006/relationships/image" Target="../media/image57.png"/><Relationship Id="rId22" Type="http://schemas.openxmlformats.org/officeDocument/2006/relationships/slide" Target="slide45.xml"/><Relationship Id="rId23" Type="http://schemas.openxmlformats.org/officeDocument/2006/relationships/image" Target="../media/image58.png"/><Relationship Id="rId24" Type="http://schemas.openxmlformats.org/officeDocument/2006/relationships/slide" Target="slide48.xml"/><Relationship Id="rId10" Type="http://schemas.openxmlformats.org/officeDocument/2006/relationships/slide" Target="slide46.xml"/><Relationship Id="rId11" Type="http://schemas.openxmlformats.org/officeDocument/2006/relationships/image" Target="../media/image52.png"/><Relationship Id="rId12" Type="http://schemas.openxmlformats.org/officeDocument/2006/relationships/slide" Target="slide43.xml"/><Relationship Id="rId13" Type="http://schemas.openxmlformats.org/officeDocument/2006/relationships/image" Target="../media/image53.png"/><Relationship Id="rId14" Type="http://schemas.openxmlformats.org/officeDocument/2006/relationships/slide" Target="slide47.xml"/><Relationship Id="rId15" Type="http://schemas.openxmlformats.org/officeDocument/2006/relationships/image" Target="../media/image54.png"/><Relationship Id="rId16" Type="http://schemas.openxmlformats.org/officeDocument/2006/relationships/slide" Target="slide38.xml"/><Relationship Id="rId17" Type="http://schemas.openxmlformats.org/officeDocument/2006/relationships/image" Target="../media/image55.png"/><Relationship Id="rId18" Type="http://schemas.openxmlformats.org/officeDocument/2006/relationships/slide" Target="slide40.xml"/><Relationship Id="rId19" Type="http://schemas.openxmlformats.org/officeDocument/2006/relationships/image" Target="../media/image56.png"/><Relationship Id="rId1" Type="http://schemas.openxmlformats.org/officeDocument/2006/relationships/tags" Target="../tags/tag44.xml"/><Relationship Id="rId2" Type="http://schemas.openxmlformats.org/officeDocument/2006/relationships/slideLayout" Target="../slideLayouts/slideLayout23.xml"/><Relationship Id="rId3" Type="http://schemas.openxmlformats.org/officeDocument/2006/relationships/notesSlide" Target="../notesSlides/notesSlide43.xml"/><Relationship Id="rId4" Type="http://schemas.openxmlformats.org/officeDocument/2006/relationships/image" Target="../media/image22.png"/><Relationship Id="rId5" Type="http://schemas.openxmlformats.org/officeDocument/2006/relationships/image" Target="../media/image49.tiff"/><Relationship Id="rId6" Type="http://schemas.openxmlformats.org/officeDocument/2006/relationships/slide" Target="slide39.xml"/><Relationship Id="rId7" Type="http://schemas.openxmlformats.org/officeDocument/2006/relationships/image" Target="../media/image50.png"/><Relationship Id="rId8" Type="http://schemas.openxmlformats.org/officeDocument/2006/relationships/slide" Target="slide41.xml"/></Relationships>
</file>

<file path=ppt/slides/_rels/slide45.xml.rels><?xml version="1.0" encoding="UTF-8" standalone="yes"?>
<Relationships xmlns="http://schemas.openxmlformats.org/package/2006/relationships"><Relationship Id="rId9" Type="http://schemas.openxmlformats.org/officeDocument/2006/relationships/slide" Target="slide41.xml"/><Relationship Id="rId20" Type="http://schemas.openxmlformats.org/officeDocument/2006/relationships/image" Target="../media/image56.png"/><Relationship Id="rId21" Type="http://schemas.openxmlformats.org/officeDocument/2006/relationships/slide" Target="slide42.xml"/><Relationship Id="rId22" Type="http://schemas.openxmlformats.org/officeDocument/2006/relationships/image" Target="../media/image57.png"/><Relationship Id="rId23" Type="http://schemas.openxmlformats.org/officeDocument/2006/relationships/image" Target="../media/image58.png"/><Relationship Id="rId24" Type="http://schemas.openxmlformats.org/officeDocument/2006/relationships/slide" Target="slide48.xml"/><Relationship Id="rId10" Type="http://schemas.openxmlformats.org/officeDocument/2006/relationships/image" Target="../media/image51.png"/><Relationship Id="rId11" Type="http://schemas.openxmlformats.org/officeDocument/2006/relationships/slide" Target="slide46.xml"/><Relationship Id="rId12" Type="http://schemas.openxmlformats.org/officeDocument/2006/relationships/image" Target="../media/image52.png"/><Relationship Id="rId13" Type="http://schemas.openxmlformats.org/officeDocument/2006/relationships/slide" Target="slide43.xml"/><Relationship Id="rId14" Type="http://schemas.openxmlformats.org/officeDocument/2006/relationships/image" Target="../media/image53.png"/><Relationship Id="rId15" Type="http://schemas.openxmlformats.org/officeDocument/2006/relationships/slide" Target="slide47.xml"/><Relationship Id="rId16" Type="http://schemas.openxmlformats.org/officeDocument/2006/relationships/image" Target="../media/image54.png"/><Relationship Id="rId17" Type="http://schemas.openxmlformats.org/officeDocument/2006/relationships/slide" Target="slide38.xml"/><Relationship Id="rId18" Type="http://schemas.openxmlformats.org/officeDocument/2006/relationships/image" Target="../media/image55.png"/><Relationship Id="rId19" Type="http://schemas.openxmlformats.org/officeDocument/2006/relationships/slide" Target="slide40.xml"/><Relationship Id="rId1" Type="http://schemas.openxmlformats.org/officeDocument/2006/relationships/tags" Target="../tags/tag45.xml"/><Relationship Id="rId2" Type="http://schemas.openxmlformats.org/officeDocument/2006/relationships/slideLayout" Target="../slideLayouts/slideLayout23.xml"/><Relationship Id="rId3" Type="http://schemas.openxmlformats.org/officeDocument/2006/relationships/notesSlide" Target="../notesSlides/notesSlide44.xml"/><Relationship Id="rId4" Type="http://schemas.openxmlformats.org/officeDocument/2006/relationships/image" Target="../media/image22.png"/><Relationship Id="rId5" Type="http://schemas.openxmlformats.org/officeDocument/2006/relationships/slide" Target="slide44.xml"/><Relationship Id="rId6" Type="http://schemas.openxmlformats.org/officeDocument/2006/relationships/image" Target="../media/image49.tiff"/><Relationship Id="rId7" Type="http://schemas.openxmlformats.org/officeDocument/2006/relationships/slide" Target="slide39.xml"/><Relationship Id="rId8" Type="http://schemas.openxmlformats.org/officeDocument/2006/relationships/image" Target="../media/image50.png"/></Relationships>
</file>

<file path=ppt/slides/_rels/slide46.xml.rels><?xml version="1.0" encoding="UTF-8" standalone="yes"?>
<Relationships xmlns="http://schemas.openxmlformats.org/package/2006/relationships"><Relationship Id="rId9" Type="http://schemas.openxmlformats.org/officeDocument/2006/relationships/slide" Target="slide41.xml"/><Relationship Id="rId20" Type="http://schemas.openxmlformats.org/officeDocument/2006/relationships/slide" Target="slide42.xml"/><Relationship Id="rId21" Type="http://schemas.openxmlformats.org/officeDocument/2006/relationships/image" Target="../media/image57.png"/><Relationship Id="rId22" Type="http://schemas.openxmlformats.org/officeDocument/2006/relationships/slide" Target="slide45.xml"/><Relationship Id="rId23" Type="http://schemas.openxmlformats.org/officeDocument/2006/relationships/image" Target="../media/image58.png"/><Relationship Id="rId24" Type="http://schemas.openxmlformats.org/officeDocument/2006/relationships/slide" Target="slide48.xml"/><Relationship Id="rId10" Type="http://schemas.openxmlformats.org/officeDocument/2006/relationships/image" Target="../media/image51.png"/><Relationship Id="rId11" Type="http://schemas.openxmlformats.org/officeDocument/2006/relationships/image" Target="../media/image52.png"/><Relationship Id="rId12" Type="http://schemas.openxmlformats.org/officeDocument/2006/relationships/slide" Target="slide43.xml"/><Relationship Id="rId13" Type="http://schemas.openxmlformats.org/officeDocument/2006/relationships/image" Target="../media/image53.png"/><Relationship Id="rId14" Type="http://schemas.openxmlformats.org/officeDocument/2006/relationships/slide" Target="slide47.xml"/><Relationship Id="rId15" Type="http://schemas.openxmlformats.org/officeDocument/2006/relationships/image" Target="../media/image54.png"/><Relationship Id="rId16" Type="http://schemas.openxmlformats.org/officeDocument/2006/relationships/slide" Target="slide38.xml"/><Relationship Id="rId17" Type="http://schemas.openxmlformats.org/officeDocument/2006/relationships/image" Target="../media/image55.png"/><Relationship Id="rId18" Type="http://schemas.openxmlformats.org/officeDocument/2006/relationships/slide" Target="slide40.xml"/><Relationship Id="rId19" Type="http://schemas.openxmlformats.org/officeDocument/2006/relationships/image" Target="../media/image56.png"/><Relationship Id="rId1" Type="http://schemas.openxmlformats.org/officeDocument/2006/relationships/tags" Target="../tags/tag46.xml"/><Relationship Id="rId2" Type="http://schemas.openxmlformats.org/officeDocument/2006/relationships/slideLayout" Target="../slideLayouts/slideLayout23.xml"/><Relationship Id="rId3" Type="http://schemas.openxmlformats.org/officeDocument/2006/relationships/notesSlide" Target="../notesSlides/notesSlide45.xml"/><Relationship Id="rId4" Type="http://schemas.openxmlformats.org/officeDocument/2006/relationships/image" Target="../media/image22.png"/><Relationship Id="rId5" Type="http://schemas.openxmlformats.org/officeDocument/2006/relationships/slide" Target="slide44.xml"/><Relationship Id="rId6" Type="http://schemas.openxmlformats.org/officeDocument/2006/relationships/image" Target="../media/image49.tiff"/><Relationship Id="rId7" Type="http://schemas.openxmlformats.org/officeDocument/2006/relationships/slide" Target="slide39.xml"/><Relationship Id="rId8" Type="http://schemas.openxmlformats.org/officeDocument/2006/relationships/image" Target="../media/image50.png"/></Relationships>
</file>

<file path=ppt/slides/_rels/slide47.xml.rels><?xml version="1.0" encoding="UTF-8" standalone="yes"?>
<Relationships xmlns="http://schemas.openxmlformats.org/package/2006/relationships"><Relationship Id="rId9" Type="http://schemas.openxmlformats.org/officeDocument/2006/relationships/slide" Target="slide41.xml"/><Relationship Id="rId20" Type="http://schemas.openxmlformats.org/officeDocument/2006/relationships/slide" Target="slide42.xml"/><Relationship Id="rId21" Type="http://schemas.openxmlformats.org/officeDocument/2006/relationships/image" Target="../media/image57.png"/><Relationship Id="rId22" Type="http://schemas.openxmlformats.org/officeDocument/2006/relationships/slide" Target="slide45.xml"/><Relationship Id="rId23" Type="http://schemas.openxmlformats.org/officeDocument/2006/relationships/image" Target="../media/image58.png"/><Relationship Id="rId24" Type="http://schemas.openxmlformats.org/officeDocument/2006/relationships/slide" Target="slide48.xml"/><Relationship Id="rId10" Type="http://schemas.openxmlformats.org/officeDocument/2006/relationships/image" Target="../media/image51.png"/><Relationship Id="rId11" Type="http://schemas.openxmlformats.org/officeDocument/2006/relationships/slide" Target="slide46.xml"/><Relationship Id="rId12" Type="http://schemas.openxmlformats.org/officeDocument/2006/relationships/image" Target="../media/image52.png"/><Relationship Id="rId13" Type="http://schemas.openxmlformats.org/officeDocument/2006/relationships/slide" Target="slide43.xml"/><Relationship Id="rId14" Type="http://schemas.openxmlformats.org/officeDocument/2006/relationships/image" Target="../media/image53.png"/><Relationship Id="rId15" Type="http://schemas.openxmlformats.org/officeDocument/2006/relationships/image" Target="../media/image54.png"/><Relationship Id="rId16" Type="http://schemas.openxmlformats.org/officeDocument/2006/relationships/slide" Target="slide38.xml"/><Relationship Id="rId17" Type="http://schemas.openxmlformats.org/officeDocument/2006/relationships/image" Target="../media/image55.png"/><Relationship Id="rId18" Type="http://schemas.openxmlformats.org/officeDocument/2006/relationships/slide" Target="slide40.xml"/><Relationship Id="rId19" Type="http://schemas.openxmlformats.org/officeDocument/2006/relationships/image" Target="../media/image56.png"/><Relationship Id="rId1" Type="http://schemas.openxmlformats.org/officeDocument/2006/relationships/tags" Target="../tags/tag47.xml"/><Relationship Id="rId2" Type="http://schemas.openxmlformats.org/officeDocument/2006/relationships/slideLayout" Target="../slideLayouts/slideLayout23.xml"/><Relationship Id="rId3" Type="http://schemas.openxmlformats.org/officeDocument/2006/relationships/notesSlide" Target="../notesSlides/notesSlide46.xml"/><Relationship Id="rId4" Type="http://schemas.openxmlformats.org/officeDocument/2006/relationships/image" Target="../media/image22.png"/><Relationship Id="rId5" Type="http://schemas.openxmlformats.org/officeDocument/2006/relationships/slide" Target="slide44.xml"/><Relationship Id="rId6" Type="http://schemas.openxmlformats.org/officeDocument/2006/relationships/image" Target="../media/image49.tiff"/><Relationship Id="rId7" Type="http://schemas.openxmlformats.org/officeDocument/2006/relationships/slide" Target="slide39.xml"/><Relationship Id="rId8" Type="http://schemas.openxmlformats.org/officeDocument/2006/relationships/image" Target="../media/image50.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4" Type="http://schemas.openxmlformats.org/officeDocument/2006/relationships/image" Target="../media/image59.png"/><Relationship Id="rId5" Type="http://schemas.openxmlformats.org/officeDocument/2006/relationships/image" Target="../media/image60.png"/><Relationship Id="rId1" Type="http://schemas.openxmlformats.org/officeDocument/2006/relationships/tags" Target="../tags/tag48.xml"/><Relationship Id="rId2"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4" Type="http://schemas.openxmlformats.org/officeDocument/2006/relationships/image" Target="../media/image61.png"/><Relationship Id="rId5" Type="http://schemas.openxmlformats.org/officeDocument/2006/relationships/image" Target="../media/image59.png"/><Relationship Id="rId1" Type="http://schemas.openxmlformats.org/officeDocument/2006/relationships/tags" Target="../tags/tag49.xml"/><Relationship Id="rId2"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5.jpeg"/><Relationship Id="rId1" Type="http://schemas.openxmlformats.org/officeDocument/2006/relationships/tags" Target="../tags/tag6.xml"/><Relationship Id="rId2"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4" Type="http://schemas.openxmlformats.org/officeDocument/2006/relationships/image" Target="../media/image61.png"/><Relationship Id="rId5" Type="http://schemas.openxmlformats.org/officeDocument/2006/relationships/image" Target="../media/image59.png"/><Relationship Id="rId1" Type="http://schemas.openxmlformats.org/officeDocument/2006/relationships/tags" Target="../tags/tag50.xml"/><Relationship Id="rId2"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4" Type="http://schemas.openxmlformats.org/officeDocument/2006/relationships/image" Target="../media/image61.png"/><Relationship Id="rId5" Type="http://schemas.openxmlformats.org/officeDocument/2006/relationships/image" Target="../media/image59.png"/><Relationship Id="rId1" Type="http://schemas.openxmlformats.org/officeDocument/2006/relationships/tags" Target="../tags/tag51.xml"/><Relationship Id="rId2"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4" Type="http://schemas.openxmlformats.org/officeDocument/2006/relationships/image" Target="../media/image61.png"/><Relationship Id="rId5" Type="http://schemas.openxmlformats.org/officeDocument/2006/relationships/image" Target="../media/image59.png"/><Relationship Id="rId1" Type="http://schemas.openxmlformats.org/officeDocument/2006/relationships/tags" Target="../tags/tag52.xml"/><Relationship Id="rId2"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4" Type="http://schemas.openxmlformats.org/officeDocument/2006/relationships/image" Target="../media/image62.png"/><Relationship Id="rId5" Type="http://schemas.openxmlformats.org/officeDocument/2006/relationships/image" Target="../media/image63.png"/><Relationship Id="rId6" Type="http://schemas.openxmlformats.org/officeDocument/2006/relationships/image" Target="../media/image64.png"/><Relationship Id="rId1" Type="http://schemas.openxmlformats.org/officeDocument/2006/relationships/tags" Target="../tags/tag53.xml"/><Relationship Id="rId2"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4" Type="http://schemas.openxmlformats.org/officeDocument/2006/relationships/slide" Target="slide55.xml"/><Relationship Id="rId5" Type="http://schemas.openxmlformats.org/officeDocument/2006/relationships/image" Target="../media/image65.png"/><Relationship Id="rId1" Type="http://schemas.openxmlformats.org/officeDocument/2006/relationships/tags" Target="../tags/tag54.xml"/><Relationship Id="rId2"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9" Type="http://schemas.openxmlformats.org/officeDocument/2006/relationships/slide" Target="slide57.xml"/><Relationship Id="rId20" Type="http://schemas.openxmlformats.org/officeDocument/2006/relationships/image" Target="../media/image74.png"/><Relationship Id="rId21" Type="http://schemas.openxmlformats.org/officeDocument/2006/relationships/slide" Target="slide67.xml"/><Relationship Id="rId22" Type="http://schemas.openxmlformats.org/officeDocument/2006/relationships/image" Target="../media/image75.png"/><Relationship Id="rId23" Type="http://schemas.openxmlformats.org/officeDocument/2006/relationships/slide" Target="slide68.xml"/><Relationship Id="rId24" Type="http://schemas.openxmlformats.org/officeDocument/2006/relationships/image" Target="../media/image76.png"/><Relationship Id="rId25" Type="http://schemas.openxmlformats.org/officeDocument/2006/relationships/slide" Target="slide63.xml"/><Relationship Id="rId26" Type="http://schemas.openxmlformats.org/officeDocument/2006/relationships/image" Target="../media/image77.png"/><Relationship Id="rId27" Type="http://schemas.openxmlformats.org/officeDocument/2006/relationships/slide" Target="slide66.xml"/><Relationship Id="rId28" Type="http://schemas.openxmlformats.org/officeDocument/2006/relationships/image" Target="../media/image78.png"/><Relationship Id="rId29" Type="http://schemas.openxmlformats.org/officeDocument/2006/relationships/slide" Target="slide60.xml"/><Relationship Id="rId30" Type="http://schemas.openxmlformats.org/officeDocument/2006/relationships/slide" Target="slide69.xml"/><Relationship Id="rId31" Type="http://schemas.openxmlformats.org/officeDocument/2006/relationships/image" Target="../media/image22.png"/><Relationship Id="rId10" Type="http://schemas.openxmlformats.org/officeDocument/2006/relationships/image" Target="../media/image69.png"/><Relationship Id="rId11" Type="http://schemas.openxmlformats.org/officeDocument/2006/relationships/slide" Target="slide59.xml"/><Relationship Id="rId12" Type="http://schemas.openxmlformats.org/officeDocument/2006/relationships/image" Target="../media/image70.png"/><Relationship Id="rId13" Type="http://schemas.openxmlformats.org/officeDocument/2006/relationships/slide" Target="slide62.xml"/><Relationship Id="rId14" Type="http://schemas.openxmlformats.org/officeDocument/2006/relationships/image" Target="../media/image71.png"/><Relationship Id="rId15" Type="http://schemas.openxmlformats.org/officeDocument/2006/relationships/slide" Target="slide61.xml"/><Relationship Id="rId16" Type="http://schemas.openxmlformats.org/officeDocument/2006/relationships/image" Target="../media/image72.png"/><Relationship Id="rId17" Type="http://schemas.openxmlformats.org/officeDocument/2006/relationships/slide" Target="slide64.xml"/><Relationship Id="rId18" Type="http://schemas.openxmlformats.org/officeDocument/2006/relationships/image" Target="../media/image73.png"/><Relationship Id="rId19" Type="http://schemas.openxmlformats.org/officeDocument/2006/relationships/slide" Target="slide65.xml"/><Relationship Id="rId1" Type="http://schemas.openxmlformats.org/officeDocument/2006/relationships/tags" Target="../tags/tag55.xml"/><Relationship Id="rId2" Type="http://schemas.openxmlformats.org/officeDocument/2006/relationships/slideLayout" Target="../slideLayouts/slideLayout23.xml"/><Relationship Id="rId3" Type="http://schemas.openxmlformats.org/officeDocument/2006/relationships/notesSlide" Target="../notesSlides/notesSlide54.xml"/><Relationship Id="rId4" Type="http://schemas.openxmlformats.org/officeDocument/2006/relationships/image" Target="../media/image66.png"/><Relationship Id="rId5" Type="http://schemas.openxmlformats.org/officeDocument/2006/relationships/slide" Target="slide56.xml"/><Relationship Id="rId6" Type="http://schemas.openxmlformats.org/officeDocument/2006/relationships/image" Target="../media/image67.png"/><Relationship Id="rId7" Type="http://schemas.openxmlformats.org/officeDocument/2006/relationships/slide" Target="slide58.xml"/><Relationship Id="rId8" Type="http://schemas.openxmlformats.org/officeDocument/2006/relationships/image" Target="../media/image68.png"/></Relationships>
</file>

<file path=ppt/slides/_rels/slide56.xml.rels><?xml version="1.0" encoding="UTF-8" standalone="yes"?>
<Relationships xmlns="http://schemas.openxmlformats.org/package/2006/relationships"><Relationship Id="rId9" Type="http://schemas.openxmlformats.org/officeDocument/2006/relationships/slide" Target="slide57.xml"/><Relationship Id="rId20" Type="http://schemas.openxmlformats.org/officeDocument/2006/relationships/image" Target="../media/image74.png"/><Relationship Id="rId21" Type="http://schemas.openxmlformats.org/officeDocument/2006/relationships/slide" Target="slide67.xml"/><Relationship Id="rId22" Type="http://schemas.openxmlformats.org/officeDocument/2006/relationships/image" Target="../media/image75.png"/><Relationship Id="rId23" Type="http://schemas.openxmlformats.org/officeDocument/2006/relationships/slide" Target="slide68.xml"/><Relationship Id="rId24" Type="http://schemas.openxmlformats.org/officeDocument/2006/relationships/image" Target="../media/image76.png"/><Relationship Id="rId25" Type="http://schemas.openxmlformats.org/officeDocument/2006/relationships/slide" Target="slide63.xml"/><Relationship Id="rId26" Type="http://schemas.openxmlformats.org/officeDocument/2006/relationships/image" Target="../media/image77.png"/><Relationship Id="rId27" Type="http://schemas.openxmlformats.org/officeDocument/2006/relationships/slide" Target="slide66.xml"/><Relationship Id="rId28" Type="http://schemas.openxmlformats.org/officeDocument/2006/relationships/image" Target="../media/image78.png"/><Relationship Id="rId29" Type="http://schemas.openxmlformats.org/officeDocument/2006/relationships/slide" Target="slide55.xml"/><Relationship Id="rId30" Type="http://schemas.openxmlformats.org/officeDocument/2006/relationships/image" Target="../media/image22.png"/><Relationship Id="rId31" Type="http://schemas.openxmlformats.org/officeDocument/2006/relationships/slide" Target="slide60.xml"/><Relationship Id="rId32" Type="http://schemas.openxmlformats.org/officeDocument/2006/relationships/slide" Target="slide69.xml"/><Relationship Id="rId10" Type="http://schemas.openxmlformats.org/officeDocument/2006/relationships/image" Target="../media/image69.png"/><Relationship Id="rId11" Type="http://schemas.openxmlformats.org/officeDocument/2006/relationships/slide" Target="slide59.xml"/><Relationship Id="rId12" Type="http://schemas.openxmlformats.org/officeDocument/2006/relationships/image" Target="../media/image70.png"/><Relationship Id="rId13" Type="http://schemas.openxmlformats.org/officeDocument/2006/relationships/slide" Target="slide62.xml"/><Relationship Id="rId14" Type="http://schemas.openxmlformats.org/officeDocument/2006/relationships/image" Target="../media/image71.png"/><Relationship Id="rId15" Type="http://schemas.openxmlformats.org/officeDocument/2006/relationships/slide" Target="slide61.xml"/><Relationship Id="rId16" Type="http://schemas.openxmlformats.org/officeDocument/2006/relationships/image" Target="../media/image72.png"/><Relationship Id="rId17" Type="http://schemas.openxmlformats.org/officeDocument/2006/relationships/slide" Target="slide64.xml"/><Relationship Id="rId18" Type="http://schemas.openxmlformats.org/officeDocument/2006/relationships/image" Target="../media/image73.png"/><Relationship Id="rId19" Type="http://schemas.openxmlformats.org/officeDocument/2006/relationships/slide" Target="slide65.xml"/><Relationship Id="rId1" Type="http://schemas.openxmlformats.org/officeDocument/2006/relationships/tags" Target="../tags/tag56.xml"/><Relationship Id="rId2" Type="http://schemas.openxmlformats.org/officeDocument/2006/relationships/slideLayout" Target="../slideLayouts/slideLayout23.xml"/><Relationship Id="rId3" Type="http://schemas.openxmlformats.org/officeDocument/2006/relationships/notesSlide" Target="../notesSlides/notesSlide55.xml"/><Relationship Id="rId4" Type="http://schemas.openxmlformats.org/officeDocument/2006/relationships/image" Target="../media/image66.png"/><Relationship Id="rId5" Type="http://schemas.openxmlformats.org/officeDocument/2006/relationships/slide" Target="slide56.xml"/><Relationship Id="rId6" Type="http://schemas.openxmlformats.org/officeDocument/2006/relationships/image" Target="../media/image67.png"/><Relationship Id="rId7" Type="http://schemas.openxmlformats.org/officeDocument/2006/relationships/slide" Target="slide58.xml"/><Relationship Id="rId8" Type="http://schemas.openxmlformats.org/officeDocument/2006/relationships/image" Target="../media/image68.png"/></Relationships>
</file>

<file path=ppt/slides/_rels/slide57.xml.rels><?xml version="1.0" encoding="UTF-8" standalone="yes"?>
<Relationships xmlns="http://schemas.openxmlformats.org/package/2006/relationships"><Relationship Id="rId9" Type="http://schemas.openxmlformats.org/officeDocument/2006/relationships/slide" Target="slide57.xml"/><Relationship Id="rId20" Type="http://schemas.openxmlformats.org/officeDocument/2006/relationships/image" Target="../media/image74.png"/><Relationship Id="rId21" Type="http://schemas.openxmlformats.org/officeDocument/2006/relationships/slide" Target="slide67.xml"/><Relationship Id="rId22" Type="http://schemas.openxmlformats.org/officeDocument/2006/relationships/image" Target="../media/image75.png"/><Relationship Id="rId23" Type="http://schemas.openxmlformats.org/officeDocument/2006/relationships/slide" Target="slide68.xml"/><Relationship Id="rId24" Type="http://schemas.openxmlformats.org/officeDocument/2006/relationships/image" Target="../media/image76.png"/><Relationship Id="rId25" Type="http://schemas.openxmlformats.org/officeDocument/2006/relationships/slide" Target="slide63.xml"/><Relationship Id="rId26" Type="http://schemas.openxmlformats.org/officeDocument/2006/relationships/image" Target="../media/image77.png"/><Relationship Id="rId27" Type="http://schemas.openxmlformats.org/officeDocument/2006/relationships/slide" Target="slide66.xml"/><Relationship Id="rId28" Type="http://schemas.openxmlformats.org/officeDocument/2006/relationships/image" Target="../media/image78.png"/><Relationship Id="rId29" Type="http://schemas.openxmlformats.org/officeDocument/2006/relationships/slide" Target="slide55.xml"/><Relationship Id="rId30" Type="http://schemas.openxmlformats.org/officeDocument/2006/relationships/image" Target="../media/image22.png"/><Relationship Id="rId31" Type="http://schemas.openxmlformats.org/officeDocument/2006/relationships/slide" Target="slide60.xml"/><Relationship Id="rId32" Type="http://schemas.openxmlformats.org/officeDocument/2006/relationships/slide" Target="slide69.xml"/><Relationship Id="rId10" Type="http://schemas.openxmlformats.org/officeDocument/2006/relationships/image" Target="../media/image69.png"/><Relationship Id="rId11" Type="http://schemas.openxmlformats.org/officeDocument/2006/relationships/slide" Target="slide59.xml"/><Relationship Id="rId12" Type="http://schemas.openxmlformats.org/officeDocument/2006/relationships/image" Target="../media/image70.png"/><Relationship Id="rId13" Type="http://schemas.openxmlformats.org/officeDocument/2006/relationships/slide" Target="slide62.xml"/><Relationship Id="rId14" Type="http://schemas.openxmlformats.org/officeDocument/2006/relationships/image" Target="../media/image71.png"/><Relationship Id="rId15" Type="http://schemas.openxmlformats.org/officeDocument/2006/relationships/slide" Target="slide61.xml"/><Relationship Id="rId16" Type="http://schemas.openxmlformats.org/officeDocument/2006/relationships/image" Target="../media/image72.png"/><Relationship Id="rId17" Type="http://schemas.openxmlformats.org/officeDocument/2006/relationships/slide" Target="slide64.xml"/><Relationship Id="rId18" Type="http://schemas.openxmlformats.org/officeDocument/2006/relationships/image" Target="../media/image73.png"/><Relationship Id="rId19" Type="http://schemas.openxmlformats.org/officeDocument/2006/relationships/slide" Target="slide65.xml"/><Relationship Id="rId1" Type="http://schemas.openxmlformats.org/officeDocument/2006/relationships/tags" Target="../tags/tag57.xml"/><Relationship Id="rId2" Type="http://schemas.openxmlformats.org/officeDocument/2006/relationships/slideLayout" Target="../slideLayouts/slideLayout23.xml"/><Relationship Id="rId3" Type="http://schemas.openxmlformats.org/officeDocument/2006/relationships/notesSlide" Target="../notesSlides/notesSlide56.xml"/><Relationship Id="rId4" Type="http://schemas.openxmlformats.org/officeDocument/2006/relationships/image" Target="../media/image66.png"/><Relationship Id="rId5" Type="http://schemas.openxmlformats.org/officeDocument/2006/relationships/slide" Target="slide56.xml"/><Relationship Id="rId6" Type="http://schemas.openxmlformats.org/officeDocument/2006/relationships/image" Target="../media/image67.png"/><Relationship Id="rId7" Type="http://schemas.openxmlformats.org/officeDocument/2006/relationships/slide" Target="slide58.xml"/><Relationship Id="rId8" Type="http://schemas.openxmlformats.org/officeDocument/2006/relationships/image" Target="../media/image68.png"/></Relationships>
</file>

<file path=ppt/slides/_rels/slide58.xml.rels><?xml version="1.0" encoding="UTF-8" standalone="yes"?>
<Relationships xmlns="http://schemas.openxmlformats.org/package/2006/relationships"><Relationship Id="rId9" Type="http://schemas.openxmlformats.org/officeDocument/2006/relationships/slide" Target="slide57.xml"/><Relationship Id="rId20" Type="http://schemas.openxmlformats.org/officeDocument/2006/relationships/image" Target="../media/image74.png"/><Relationship Id="rId21" Type="http://schemas.openxmlformats.org/officeDocument/2006/relationships/slide" Target="slide67.xml"/><Relationship Id="rId22" Type="http://schemas.openxmlformats.org/officeDocument/2006/relationships/image" Target="../media/image75.png"/><Relationship Id="rId23" Type="http://schemas.openxmlformats.org/officeDocument/2006/relationships/slide" Target="slide68.xml"/><Relationship Id="rId24" Type="http://schemas.openxmlformats.org/officeDocument/2006/relationships/image" Target="../media/image76.png"/><Relationship Id="rId25" Type="http://schemas.openxmlformats.org/officeDocument/2006/relationships/slide" Target="slide63.xml"/><Relationship Id="rId26" Type="http://schemas.openxmlformats.org/officeDocument/2006/relationships/image" Target="../media/image77.png"/><Relationship Id="rId27" Type="http://schemas.openxmlformats.org/officeDocument/2006/relationships/slide" Target="slide66.xml"/><Relationship Id="rId28" Type="http://schemas.openxmlformats.org/officeDocument/2006/relationships/image" Target="../media/image78.png"/><Relationship Id="rId29" Type="http://schemas.openxmlformats.org/officeDocument/2006/relationships/slide" Target="slide55.xml"/><Relationship Id="rId30" Type="http://schemas.openxmlformats.org/officeDocument/2006/relationships/image" Target="../media/image22.png"/><Relationship Id="rId31" Type="http://schemas.openxmlformats.org/officeDocument/2006/relationships/slide" Target="slide60.xml"/><Relationship Id="rId32" Type="http://schemas.openxmlformats.org/officeDocument/2006/relationships/slide" Target="slide69.xml"/><Relationship Id="rId10" Type="http://schemas.openxmlformats.org/officeDocument/2006/relationships/image" Target="../media/image69.png"/><Relationship Id="rId11" Type="http://schemas.openxmlformats.org/officeDocument/2006/relationships/slide" Target="slide59.xml"/><Relationship Id="rId12" Type="http://schemas.openxmlformats.org/officeDocument/2006/relationships/image" Target="../media/image70.png"/><Relationship Id="rId13" Type="http://schemas.openxmlformats.org/officeDocument/2006/relationships/slide" Target="slide62.xml"/><Relationship Id="rId14" Type="http://schemas.openxmlformats.org/officeDocument/2006/relationships/image" Target="../media/image71.png"/><Relationship Id="rId15" Type="http://schemas.openxmlformats.org/officeDocument/2006/relationships/slide" Target="slide61.xml"/><Relationship Id="rId16" Type="http://schemas.openxmlformats.org/officeDocument/2006/relationships/image" Target="../media/image72.png"/><Relationship Id="rId17" Type="http://schemas.openxmlformats.org/officeDocument/2006/relationships/slide" Target="slide64.xml"/><Relationship Id="rId18" Type="http://schemas.openxmlformats.org/officeDocument/2006/relationships/image" Target="../media/image73.png"/><Relationship Id="rId19" Type="http://schemas.openxmlformats.org/officeDocument/2006/relationships/slide" Target="slide65.xml"/><Relationship Id="rId1" Type="http://schemas.openxmlformats.org/officeDocument/2006/relationships/tags" Target="../tags/tag58.xml"/><Relationship Id="rId2" Type="http://schemas.openxmlformats.org/officeDocument/2006/relationships/slideLayout" Target="../slideLayouts/slideLayout23.xml"/><Relationship Id="rId3" Type="http://schemas.openxmlformats.org/officeDocument/2006/relationships/notesSlide" Target="../notesSlides/notesSlide57.xml"/><Relationship Id="rId4" Type="http://schemas.openxmlformats.org/officeDocument/2006/relationships/image" Target="../media/image66.png"/><Relationship Id="rId5" Type="http://schemas.openxmlformats.org/officeDocument/2006/relationships/slide" Target="slide56.xml"/><Relationship Id="rId6" Type="http://schemas.openxmlformats.org/officeDocument/2006/relationships/image" Target="../media/image67.png"/><Relationship Id="rId7" Type="http://schemas.openxmlformats.org/officeDocument/2006/relationships/slide" Target="slide58.xml"/><Relationship Id="rId8" Type="http://schemas.openxmlformats.org/officeDocument/2006/relationships/image" Target="../media/image68.png"/></Relationships>
</file>

<file path=ppt/slides/_rels/slide59.xml.rels><?xml version="1.0" encoding="UTF-8" standalone="yes"?>
<Relationships xmlns="http://schemas.openxmlformats.org/package/2006/relationships"><Relationship Id="rId9" Type="http://schemas.openxmlformats.org/officeDocument/2006/relationships/slide" Target="slide57.xml"/><Relationship Id="rId20" Type="http://schemas.openxmlformats.org/officeDocument/2006/relationships/image" Target="../media/image74.png"/><Relationship Id="rId21" Type="http://schemas.openxmlformats.org/officeDocument/2006/relationships/slide" Target="slide67.xml"/><Relationship Id="rId22" Type="http://schemas.openxmlformats.org/officeDocument/2006/relationships/image" Target="../media/image75.png"/><Relationship Id="rId23" Type="http://schemas.openxmlformats.org/officeDocument/2006/relationships/slide" Target="slide68.xml"/><Relationship Id="rId24" Type="http://schemas.openxmlformats.org/officeDocument/2006/relationships/image" Target="../media/image76.png"/><Relationship Id="rId25" Type="http://schemas.openxmlformats.org/officeDocument/2006/relationships/slide" Target="slide63.xml"/><Relationship Id="rId26" Type="http://schemas.openxmlformats.org/officeDocument/2006/relationships/image" Target="../media/image77.png"/><Relationship Id="rId27" Type="http://schemas.openxmlformats.org/officeDocument/2006/relationships/slide" Target="slide66.xml"/><Relationship Id="rId28" Type="http://schemas.openxmlformats.org/officeDocument/2006/relationships/image" Target="../media/image78.png"/><Relationship Id="rId29" Type="http://schemas.openxmlformats.org/officeDocument/2006/relationships/slide" Target="slide55.xml"/><Relationship Id="rId30" Type="http://schemas.openxmlformats.org/officeDocument/2006/relationships/image" Target="../media/image22.png"/><Relationship Id="rId31" Type="http://schemas.openxmlformats.org/officeDocument/2006/relationships/slide" Target="slide60.xml"/><Relationship Id="rId32" Type="http://schemas.openxmlformats.org/officeDocument/2006/relationships/slide" Target="slide69.xml"/><Relationship Id="rId10" Type="http://schemas.openxmlformats.org/officeDocument/2006/relationships/image" Target="../media/image69.png"/><Relationship Id="rId11" Type="http://schemas.openxmlformats.org/officeDocument/2006/relationships/slide" Target="slide59.xml"/><Relationship Id="rId12" Type="http://schemas.openxmlformats.org/officeDocument/2006/relationships/image" Target="../media/image70.png"/><Relationship Id="rId13" Type="http://schemas.openxmlformats.org/officeDocument/2006/relationships/slide" Target="slide62.xml"/><Relationship Id="rId14" Type="http://schemas.openxmlformats.org/officeDocument/2006/relationships/image" Target="../media/image71.png"/><Relationship Id="rId15" Type="http://schemas.openxmlformats.org/officeDocument/2006/relationships/slide" Target="slide61.xml"/><Relationship Id="rId16" Type="http://schemas.openxmlformats.org/officeDocument/2006/relationships/image" Target="../media/image72.png"/><Relationship Id="rId17" Type="http://schemas.openxmlformats.org/officeDocument/2006/relationships/slide" Target="slide64.xml"/><Relationship Id="rId18" Type="http://schemas.openxmlformats.org/officeDocument/2006/relationships/image" Target="../media/image73.png"/><Relationship Id="rId19" Type="http://schemas.openxmlformats.org/officeDocument/2006/relationships/slide" Target="slide65.xml"/><Relationship Id="rId1" Type="http://schemas.openxmlformats.org/officeDocument/2006/relationships/tags" Target="../tags/tag59.xml"/><Relationship Id="rId2" Type="http://schemas.openxmlformats.org/officeDocument/2006/relationships/slideLayout" Target="../slideLayouts/slideLayout23.xml"/><Relationship Id="rId3" Type="http://schemas.openxmlformats.org/officeDocument/2006/relationships/notesSlide" Target="../notesSlides/notesSlide58.xml"/><Relationship Id="rId4" Type="http://schemas.openxmlformats.org/officeDocument/2006/relationships/image" Target="../media/image66.png"/><Relationship Id="rId5" Type="http://schemas.openxmlformats.org/officeDocument/2006/relationships/slide" Target="slide56.xml"/><Relationship Id="rId6" Type="http://schemas.openxmlformats.org/officeDocument/2006/relationships/image" Target="../media/image67.png"/><Relationship Id="rId7" Type="http://schemas.openxmlformats.org/officeDocument/2006/relationships/slide" Target="slide58.xml"/><Relationship Id="rId8" Type="http://schemas.openxmlformats.org/officeDocument/2006/relationships/image" Target="../media/image6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6.jpeg"/><Relationship Id="rId1" Type="http://schemas.openxmlformats.org/officeDocument/2006/relationships/tags" Target="../tags/tag7.xml"/><Relationship Id="rId2"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9" Type="http://schemas.openxmlformats.org/officeDocument/2006/relationships/slide" Target="slide57.xml"/><Relationship Id="rId20" Type="http://schemas.openxmlformats.org/officeDocument/2006/relationships/image" Target="../media/image74.png"/><Relationship Id="rId21" Type="http://schemas.openxmlformats.org/officeDocument/2006/relationships/slide" Target="slide67.xml"/><Relationship Id="rId22" Type="http://schemas.openxmlformats.org/officeDocument/2006/relationships/image" Target="../media/image75.png"/><Relationship Id="rId23" Type="http://schemas.openxmlformats.org/officeDocument/2006/relationships/slide" Target="slide68.xml"/><Relationship Id="rId24" Type="http://schemas.openxmlformats.org/officeDocument/2006/relationships/image" Target="../media/image76.png"/><Relationship Id="rId25" Type="http://schemas.openxmlformats.org/officeDocument/2006/relationships/slide" Target="slide63.xml"/><Relationship Id="rId26" Type="http://schemas.openxmlformats.org/officeDocument/2006/relationships/image" Target="../media/image77.png"/><Relationship Id="rId27" Type="http://schemas.openxmlformats.org/officeDocument/2006/relationships/slide" Target="slide66.xml"/><Relationship Id="rId28" Type="http://schemas.openxmlformats.org/officeDocument/2006/relationships/image" Target="../media/image78.png"/><Relationship Id="rId29" Type="http://schemas.openxmlformats.org/officeDocument/2006/relationships/slide" Target="slide55.xml"/><Relationship Id="rId30" Type="http://schemas.openxmlformats.org/officeDocument/2006/relationships/image" Target="../media/image22.png"/><Relationship Id="rId31" Type="http://schemas.openxmlformats.org/officeDocument/2006/relationships/slide" Target="slide60.xml"/><Relationship Id="rId32" Type="http://schemas.openxmlformats.org/officeDocument/2006/relationships/slide" Target="slide69.xml"/><Relationship Id="rId10" Type="http://schemas.openxmlformats.org/officeDocument/2006/relationships/image" Target="../media/image69.png"/><Relationship Id="rId11" Type="http://schemas.openxmlformats.org/officeDocument/2006/relationships/slide" Target="slide59.xml"/><Relationship Id="rId12" Type="http://schemas.openxmlformats.org/officeDocument/2006/relationships/image" Target="../media/image70.png"/><Relationship Id="rId13" Type="http://schemas.openxmlformats.org/officeDocument/2006/relationships/slide" Target="slide62.xml"/><Relationship Id="rId14" Type="http://schemas.openxmlformats.org/officeDocument/2006/relationships/image" Target="../media/image71.png"/><Relationship Id="rId15" Type="http://schemas.openxmlformats.org/officeDocument/2006/relationships/slide" Target="slide61.xml"/><Relationship Id="rId16" Type="http://schemas.openxmlformats.org/officeDocument/2006/relationships/image" Target="../media/image72.png"/><Relationship Id="rId17" Type="http://schemas.openxmlformats.org/officeDocument/2006/relationships/slide" Target="slide64.xml"/><Relationship Id="rId18" Type="http://schemas.openxmlformats.org/officeDocument/2006/relationships/image" Target="../media/image73.png"/><Relationship Id="rId19" Type="http://schemas.openxmlformats.org/officeDocument/2006/relationships/slide" Target="slide65.xml"/><Relationship Id="rId1" Type="http://schemas.openxmlformats.org/officeDocument/2006/relationships/tags" Target="../tags/tag60.xml"/><Relationship Id="rId2" Type="http://schemas.openxmlformats.org/officeDocument/2006/relationships/slideLayout" Target="../slideLayouts/slideLayout23.xml"/><Relationship Id="rId3" Type="http://schemas.openxmlformats.org/officeDocument/2006/relationships/notesSlide" Target="../notesSlides/notesSlide59.xml"/><Relationship Id="rId4" Type="http://schemas.openxmlformats.org/officeDocument/2006/relationships/image" Target="../media/image66.png"/><Relationship Id="rId5" Type="http://schemas.openxmlformats.org/officeDocument/2006/relationships/slide" Target="slide56.xml"/><Relationship Id="rId6" Type="http://schemas.openxmlformats.org/officeDocument/2006/relationships/image" Target="../media/image67.png"/><Relationship Id="rId7" Type="http://schemas.openxmlformats.org/officeDocument/2006/relationships/slide" Target="slide58.xml"/><Relationship Id="rId8" Type="http://schemas.openxmlformats.org/officeDocument/2006/relationships/image" Target="../media/image68.png"/></Relationships>
</file>

<file path=ppt/slides/_rels/slide61.xml.rels><?xml version="1.0" encoding="UTF-8" standalone="yes"?>
<Relationships xmlns="http://schemas.openxmlformats.org/package/2006/relationships"><Relationship Id="rId9" Type="http://schemas.openxmlformats.org/officeDocument/2006/relationships/slide" Target="slide57.xml"/><Relationship Id="rId20" Type="http://schemas.openxmlformats.org/officeDocument/2006/relationships/image" Target="../media/image74.png"/><Relationship Id="rId21" Type="http://schemas.openxmlformats.org/officeDocument/2006/relationships/slide" Target="slide67.xml"/><Relationship Id="rId22" Type="http://schemas.openxmlformats.org/officeDocument/2006/relationships/image" Target="../media/image75.png"/><Relationship Id="rId23" Type="http://schemas.openxmlformats.org/officeDocument/2006/relationships/slide" Target="slide68.xml"/><Relationship Id="rId24" Type="http://schemas.openxmlformats.org/officeDocument/2006/relationships/image" Target="../media/image76.png"/><Relationship Id="rId25" Type="http://schemas.openxmlformats.org/officeDocument/2006/relationships/slide" Target="slide63.xml"/><Relationship Id="rId26" Type="http://schemas.openxmlformats.org/officeDocument/2006/relationships/image" Target="../media/image77.png"/><Relationship Id="rId27" Type="http://schemas.openxmlformats.org/officeDocument/2006/relationships/slide" Target="slide66.xml"/><Relationship Id="rId28" Type="http://schemas.openxmlformats.org/officeDocument/2006/relationships/image" Target="../media/image78.png"/><Relationship Id="rId29" Type="http://schemas.openxmlformats.org/officeDocument/2006/relationships/slide" Target="slide55.xml"/><Relationship Id="rId30" Type="http://schemas.openxmlformats.org/officeDocument/2006/relationships/image" Target="../media/image22.png"/><Relationship Id="rId31" Type="http://schemas.openxmlformats.org/officeDocument/2006/relationships/slide" Target="slide60.xml"/><Relationship Id="rId32" Type="http://schemas.openxmlformats.org/officeDocument/2006/relationships/slide" Target="slide69.xml"/><Relationship Id="rId10" Type="http://schemas.openxmlformats.org/officeDocument/2006/relationships/image" Target="../media/image69.png"/><Relationship Id="rId11" Type="http://schemas.openxmlformats.org/officeDocument/2006/relationships/slide" Target="slide59.xml"/><Relationship Id="rId12" Type="http://schemas.openxmlformats.org/officeDocument/2006/relationships/image" Target="../media/image70.png"/><Relationship Id="rId13" Type="http://schemas.openxmlformats.org/officeDocument/2006/relationships/slide" Target="slide62.xml"/><Relationship Id="rId14" Type="http://schemas.openxmlformats.org/officeDocument/2006/relationships/image" Target="../media/image71.png"/><Relationship Id="rId15" Type="http://schemas.openxmlformats.org/officeDocument/2006/relationships/slide" Target="slide61.xml"/><Relationship Id="rId16" Type="http://schemas.openxmlformats.org/officeDocument/2006/relationships/image" Target="../media/image72.png"/><Relationship Id="rId17" Type="http://schemas.openxmlformats.org/officeDocument/2006/relationships/slide" Target="slide64.xml"/><Relationship Id="rId18" Type="http://schemas.openxmlformats.org/officeDocument/2006/relationships/image" Target="../media/image73.png"/><Relationship Id="rId19" Type="http://schemas.openxmlformats.org/officeDocument/2006/relationships/slide" Target="slide65.xml"/><Relationship Id="rId1" Type="http://schemas.openxmlformats.org/officeDocument/2006/relationships/tags" Target="../tags/tag61.xml"/><Relationship Id="rId2" Type="http://schemas.openxmlformats.org/officeDocument/2006/relationships/slideLayout" Target="../slideLayouts/slideLayout23.xml"/><Relationship Id="rId3" Type="http://schemas.openxmlformats.org/officeDocument/2006/relationships/notesSlide" Target="../notesSlides/notesSlide60.xml"/><Relationship Id="rId4" Type="http://schemas.openxmlformats.org/officeDocument/2006/relationships/image" Target="../media/image66.png"/><Relationship Id="rId5" Type="http://schemas.openxmlformats.org/officeDocument/2006/relationships/slide" Target="slide56.xml"/><Relationship Id="rId6" Type="http://schemas.openxmlformats.org/officeDocument/2006/relationships/image" Target="../media/image67.png"/><Relationship Id="rId7" Type="http://schemas.openxmlformats.org/officeDocument/2006/relationships/slide" Target="slide58.xml"/><Relationship Id="rId8" Type="http://schemas.openxmlformats.org/officeDocument/2006/relationships/image" Target="../media/image68.png"/></Relationships>
</file>

<file path=ppt/slides/_rels/slide62.xml.rels><?xml version="1.0" encoding="UTF-8" standalone="yes"?>
<Relationships xmlns="http://schemas.openxmlformats.org/package/2006/relationships"><Relationship Id="rId9" Type="http://schemas.openxmlformats.org/officeDocument/2006/relationships/slide" Target="slide57.xml"/><Relationship Id="rId20" Type="http://schemas.openxmlformats.org/officeDocument/2006/relationships/image" Target="../media/image74.png"/><Relationship Id="rId21" Type="http://schemas.openxmlformats.org/officeDocument/2006/relationships/slide" Target="slide67.xml"/><Relationship Id="rId22" Type="http://schemas.openxmlformats.org/officeDocument/2006/relationships/image" Target="../media/image75.png"/><Relationship Id="rId23" Type="http://schemas.openxmlformats.org/officeDocument/2006/relationships/slide" Target="slide68.xml"/><Relationship Id="rId24" Type="http://schemas.openxmlformats.org/officeDocument/2006/relationships/image" Target="../media/image76.png"/><Relationship Id="rId25" Type="http://schemas.openxmlformats.org/officeDocument/2006/relationships/slide" Target="slide63.xml"/><Relationship Id="rId26" Type="http://schemas.openxmlformats.org/officeDocument/2006/relationships/image" Target="../media/image77.png"/><Relationship Id="rId27" Type="http://schemas.openxmlformats.org/officeDocument/2006/relationships/slide" Target="slide66.xml"/><Relationship Id="rId28" Type="http://schemas.openxmlformats.org/officeDocument/2006/relationships/image" Target="../media/image78.png"/><Relationship Id="rId29" Type="http://schemas.openxmlformats.org/officeDocument/2006/relationships/slide" Target="slide55.xml"/><Relationship Id="rId30" Type="http://schemas.openxmlformats.org/officeDocument/2006/relationships/image" Target="../media/image22.png"/><Relationship Id="rId31" Type="http://schemas.openxmlformats.org/officeDocument/2006/relationships/slide" Target="slide60.xml"/><Relationship Id="rId32" Type="http://schemas.openxmlformats.org/officeDocument/2006/relationships/slide" Target="slide69.xml"/><Relationship Id="rId10" Type="http://schemas.openxmlformats.org/officeDocument/2006/relationships/image" Target="../media/image69.png"/><Relationship Id="rId11" Type="http://schemas.openxmlformats.org/officeDocument/2006/relationships/slide" Target="slide59.xml"/><Relationship Id="rId12" Type="http://schemas.openxmlformats.org/officeDocument/2006/relationships/image" Target="../media/image70.png"/><Relationship Id="rId13" Type="http://schemas.openxmlformats.org/officeDocument/2006/relationships/slide" Target="slide62.xml"/><Relationship Id="rId14" Type="http://schemas.openxmlformats.org/officeDocument/2006/relationships/image" Target="../media/image71.png"/><Relationship Id="rId15" Type="http://schemas.openxmlformats.org/officeDocument/2006/relationships/slide" Target="slide61.xml"/><Relationship Id="rId16" Type="http://schemas.openxmlformats.org/officeDocument/2006/relationships/image" Target="../media/image72.png"/><Relationship Id="rId17" Type="http://schemas.openxmlformats.org/officeDocument/2006/relationships/slide" Target="slide64.xml"/><Relationship Id="rId18" Type="http://schemas.openxmlformats.org/officeDocument/2006/relationships/image" Target="../media/image73.png"/><Relationship Id="rId19" Type="http://schemas.openxmlformats.org/officeDocument/2006/relationships/slide" Target="slide65.xml"/><Relationship Id="rId1" Type="http://schemas.openxmlformats.org/officeDocument/2006/relationships/tags" Target="../tags/tag62.xml"/><Relationship Id="rId2" Type="http://schemas.openxmlformats.org/officeDocument/2006/relationships/slideLayout" Target="../slideLayouts/slideLayout23.xml"/><Relationship Id="rId3" Type="http://schemas.openxmlformats.org/officeDocument/2006/relationships/notesSlide" Target="../notesSlides/notesSlide61.xml"/><Relationship Id="rId4" Type="http://schemas.openxmlformats.org/officeDocument/2006/relationships/image" Target="../media/image66.png"/><Relationship Id="rId5" Type="http://schemas.openxmlformats.org/officeDocument/2006/relationships/slide" Target="slide56.xml"/><Relationship Id="rId6" Type="http://schemas.openxmlformats.org/officeDocument/2006/relationships/image" Target="../media/image67.png"/><Relationship Id="rId7" Type="http://schemas.openxmlformats.org/officeDocument/2006/relationships/slide" Target="slide58.xml"/><Relationship Id="rId8" Type="http://schemas.openxmlformats.org/officeDocument/2006/relationships/image" Target="../media/image68.png"/></Relationships>
</file>

<file path=ppt/slides/_rels/slide63.xml.rels><?xml version="1.0" encoding="UTF-8" standalone="yes"?>
<Relationships xmlns="http://schemas.openxmlformats.org/package/2006/relationships"><Relationship Id="rId9" Type="http://schemas.openxmlformats.org/officeDocument/2006/relationships/slide" Target="slide57.xml"/><Relationship Id="rId20" Type="http://schemas.openxmlformats.org/officeDocument/2006/relationships/image" Target="../media/image74.png"/><Relationship Id="rId21" Type="http://schemas.openxmlformats.org/officeDocument/2006/relationships/slide" Target="slide67.xml"/><Relationship Id="rId22" Type="http://schemas.openxmlformats.org/officeDocument/2006/relationships/image" Target="../media/image75.png"/><Relationship Id="rId23" Type="http://schemas.openxmlformats.org/officeDocument/2006/relationships/slide" Target="slide68.xml"/><Relationship Id="rId24" Type="http://schemas.openxmlformats.org/officeDocument/2006/relationships/image" Target="../media/image76.png"/><Relationship Id="rId25" Type="http://schemas.openxmlformats.org/officeDocument/2006/relationships/slide" Target="slide63.xml"/><Relationship Id="rId26" Type="http://schemas.openxmlformats.org/officeDocument/2006/relationships/image" Target="../media/image77.png"/><Relationship Id="rId27" Type="http://schemas.openxmlformats.org/officeDocument/2006/relationships/slide" Target="slide66.xml"/><Relationship Id="rId28" Type="http://schemas.openxmlformats.org/officeDocument/2006/relationships/image" Target="../media/image78.png"/><Relationship Id="rId29" Type="http://schemas.openxmlformats.org/officeDocument/2006/relationships/slide" Target="slide55.xml"/><Relationship Id="rId30" Type="http://schemas.openxmlformats.org/officeDocument/2006/relationships/image" Target="../media/image22.png"/><Relationship Id="rId31" Type="http://schemas.openxmlformats.org/officeDocument/2006/relationships/slide" Target="slide60.xml"/><Relationship Id="rId32" Type="http://schemas.openxmlformats.org/officeDocument/2006/relationships/slide" Target="slide69.xml"/><Relationship Id="rId10" Type="http://schemas.openxmlformats.org/officeDocument/2006/relationships/image" Target="../media/image69.png"/><Relationship Id="rId11" Type="http://schemas.openxmlformats.org/officeDocument/2006/relationships/slide" Target="slide59.xml"/><Relationship Id="rId12" Type="http://schemas.openxmlformats.org/officeDocument/2006/relationships/image" Target="../media/image70.png"/><Relationship Id="rId13" Type="http://schemas.openxmlformats.org/officeDocument/2006/relationships/slide" Target="slide62.xml"/><Relationship Id="rId14" Type="http://schemas.openxmlformats.org/officeDocument/2006/relationships/image" Target="../media/image71.png"/><Relationship Id="rId15" Type="http://schemas.openxmlformats.org/officeDocument/2006/relationships/slide" Target="slide61.xml"/><Relationship Id="rId16" Type="http://schemas.openxmlformats.org/officeDocument/2006/relationships/image" Target="../media/image72.png"/><Relationship Id="rId17" Type="http://schemas.openxmlformats.org/officeDocument/2006/relationships/slide" Target="slide64.xml"/><Relationship Id="rId18" Type="http://schemas.openxmlformats.org/officeDocument/2006/relationships/image" Target="../media/image73.png"/><Relationship Id="rId19" Type="http://schemas.openxmlformats.org/officeDocument/2006/relationships/slide" Target="slide65.xml"/><Relationship Id="rId1" Type="http://schemas.openxmlformats.org/officeDocument/2006/relationships/tags" Target="../tags/tag63.xml"/><Relationship Id="rId2" Type="http://schemas.openxmlformats.org/officeDocument/2006/relationships/slideLayout" Target="../slideLayouts/slideLayout23.xml"/><Relationship Id="rId3" Type="http://schemas.openxmlformats.org/officeDocument/2006/relationships/notesSlide" Target="../notesSlides/notesSlide62.xml"/><Relationship Id="rId4" Type="http://schemas.openxmlformats.org/officeDocument/2006/relationships/image" Target="../media/image66.png"/><Relationship Id="rId5" Type="http://schemas.openxmlformats.org/officeDocument/2006/relationships/slide" Target="slide56.xml"/><Relationship Id="rId6" Type="http://schemas.openxmlformats.org/officeDocument/2006/relationships/image" Target="../media/image67.png"/><Relationship Id="rId7" Type="http://schemas.openxmlformats.org/officeDocument/2006/relationships/slide" Target="slide58.xml"/><Relationship Id="rId8" Type="http://schemas.openxmlformats.org/officeDocument/2006/relationships/image" Target="../media/image68.png"/></Relationships>
</file>

<file path=ppt/slides/_rels/slide64.xml.rels><?xml version="1.0" encoding="UTF-8" standalone="yes"?>
<Relationships xmlns="http://schemas.openxmlformats.org/package/2006/relationships"><Relationship Id="rId9" Type="http://schemas.openxmlformats.org/officeDocument/2006/relationships/slide" Target="slide57.xml"/><Relationship Id="rId20" Type="http://schemas.openxmlformats.org/officeDocument/2006/relationships/image" Target="../media/image75.png"/><Relationship Id="rId21" Type="http://schemas.openxmlformats.org/officeDocument/2006/relationships/slide" Target="slide68.xml"/><Relationship Id="rId22" Type="http://schemas.openxmlformats.org/officeDocument/2006/relationships/image" Target="../media/image76.png"/><Relationship Id="rId23" Type="http://schemas.openxmlformats.org/officeDocument/2006/relationships/slide" Target="slide63.xml"/><Relationship Id="rId24" Type="http://schemas.openxmlformats.org/officeDocument/2006/relationships/image" Target="../media/image77.png"/><Relationship Id="rId25" Type="http://schemas.openxmlformats.org/officeDocument/2006/relationships/slide" Target="slide66.xml"/><Relationship Id="rId26" Type="http://schemas.openxmlformats.org/officeDocument/2006/relationships/image" Target="../media/image78.png"/><Relationship Id="rId27" Type="http://schemas.openxmlformats.org/officeDocument/2006/relationships/slide" Target="slide55.xml"/><Relationship Id="rId28" Type="http://schemas.openxmlformats.org/officeDocument/2006/relationships/image" Target="../media/image22.png"/><Relationship Id="rId29" Type="http://schemas.openxmlformats.org/officeDocument/2006/relationships/slide" Target="slide60.xml"/><Relationship Id="rId30" Type="http://schemas.openxmlformats.org/officeDocument/2006/relationships/slide" Target="slide69.xml"/><Relationship Id="rId31" Type="http://schemas.openxmlformats.org/officeDocument/2006/relationships/slide" Target="slide64.xml"/><Relationship Id="rId32" Type="http://schemas.openxmlformats.org/officeDocument/2006/relationships/image" Target="../media/image73.png"/><Relationship Id="rId10" Type="http://schemas.openxmlformats.org/officeDocument/2006/relationships/image" Target="../media/image69.png"/><Relationship Id="rId11" Type="http://schemas.openxmlformats.org/officeDocument/2006/relationships/slide" Target="slide59.xml"/><Relationship Id="rId12" Type="http://schemas.openxmlformats.org/officeDocument/2006/relationships/image" Target="../media/image70.png"/><Relationship Id="rId13" Type="http://schemas.openxmlformats.org/officeDocument/2006/relationships/slide" Target="slide62.xml"/><Relationship Id="rId14" Type="http://schemas.openxmlformats.org/officeDocument/2006/relationships/image" Target="../media/image71.png"/><Relationship Id="rId15" Type="http://schemas.openxmlformats.org/officeDocument/2006/relationships/slide" Target="slide61.xml"/><Relationship Id="rId16" Type="http://schemas.openxmlformats.org/officeDocument/2006/relationships/image" Target="../media/image72.png"/><Relationship Id="rId17" Type="http://schemas.openxmlformats.org/officeDocument/2006/relationships/slide" Target="slide65.xml"/><Relationship Id="rId18" Type="http://schemas.openxmlformats.org/officeDocument/2006/relationships/image" Target="../media/image74.png"/><Relationship Id="rId19" Type="http://schemas.openxmlformats.org/officeDocument/2006/relationships/slide" Target="slide67.xml"/><Relationship Id="rId1" Type="http://schemas.openxmlformats.org/officeDocument/2006/relationships/tags" Target="../tags/tag64.xml"/><Relationship Id="rId2" Type="http://schemas.openxmlformats.org/officeDocument/2006/relationships/slideLayout" Target="../slideLayouts/slideLayout23.xml"/><Relationship Id="rId3" Type="http://schemas.openxmlformats.org/officeDocument/2006/relationships/notesSlide" Target="../notesSlides/notesSlide63.xml"/><Relationship Id="rId4" Type="http://schemas.openxmlformats.org/officeDocument/2006/relationships/image" Target="../media/image66.png"/><Relationship Id="rId5" Type="http://schemas.openxmlformats.org/officeDocument/2006/relationships/slide" Target="slide56.xml"/><Relationship Id="rId6" Type="http://schemas.openxmlformats.org/officeDocument/2006/relationships/image" Target="../media/image67.png"/><Relationship Id="rId7" Type="http://schemas.openxmlformats.org/officeDocument/2006/relationships/slide" Target="slide58.xml"/><Relationship Id="rId8" Type="http://schemas.openxmlformats.org/officeDocument/2006/relationships/image" Target="../media/image68.png"/></Relationships>
</file>

<file path=ppt/slides/_rels/slide65.xml.rels><?xml version="1.0" encoding="UTF-8" standalone="yes"?>
<Relationships xmlns="http://schemas.openxmlformats.org/package/2006/relationships"><Relationship Id="rId9" Type="http://schemas.openxmlformats.org/officeDocument/2006/relationships/slide" Target="slide57.xml"/><Relationship Id="rId20" Type="http://schemas.openxmlformats.org/officeDocument/2006/relationships/image" Target="../media/image75.png"/><Relationship Id="rId21" Type="http://schemas.openxmlformats.org/officeDocument/2006/relationships/slide" Target="slide68.xml"/><Relationship Id="rId22" Type="http://schemas.openxmlformats.org/officeDocument/2006/relationships/image" Target="../media/image76.png"/><Relationship Id="rId23" Type="http://schemas.openxmlformats.org/officeDocument/2006/relationships/slide" Target="slide63.xml"/><Relationship Id="rId24" Type="http://schemas.openxmlformats.org/officeDocument/2006/relationships/image" Target="../media/image77.png"/><Relationship Id="rId25" Type="http://schemas.openxmlformats.org/officeDocument/2006/relationships/slide" Target="slide66.xml"/><Relationship Id="rId26" Type="http://schemas.openxmlformats.org/officeDocument/2006/relationships/image" Target="../media/image78.png"/><Relationship Id="rId27" Type="http://schemas.openxmlformats.org/officeDocument/2006/relationships/slide" Target="slide55.xml"/><Relationship Id="rId28" Type="http://schemas.openxmlformats.org/officeDocument/2006/relationships/image" Target="../media/image22.png"/><Relationship Id="rId29" Type="http://schemas.openxmlformats.org/officeDocument/2006/relationships/slide" Target="slide60.xml"/><Relationship Id="rId30" Type="http://schemas.openxmlformats.org/officeDocument/2006/relationships/slide" Target="slide69.xml"/><Relationship Id="rId31" Type="http://schemas.openxmlformats.org/officeDocument/2006/relationships/slide" Target="slide65.xml"/><Relationship Id="rId32" Type="http://schemas.openxmlformats.org/officeDocument/2006/relationships/image" Target="../media/image74.png"/><Relationship Id="rId10" Type="http://schemas.openxmlformats.org/officeDocument/2006/relationships/image" Target="../media/image69.png"/><Relationship Id="rId11" Type="http://schemas.openxmlformats.org/officeDocument/2006/relationships/slide" Target="slide59.xml"/><Relationship Id="rId12" Type="http://schemas.openxmlformats.org/officeDocument/2006/relationships/image" Target="../media/image70.png"/><Relationship Id="rId13" Type="http://schemas.openxmlformats.org/officeDocument/2006/relationships/slide" Target="slide62.xml"/><Relationship Id="rId14" Type="http://schemas.openxmlformats.org/officeDocument/2006/relationships/image" Target="../media/image71.png"/><Relationship Id="rId15" Type="http://schemas.openxmlformats.org/officeDocument/2006/relationships/slide" Target="slide61.xml"/><Relationship Id="rId16" Type="http://schemas.openxmlformats.org/officeDocument/2006/relationships/image" Target="../media/image72.png"/><Relationship Id="rId17" Type="http://schemas.openxmlformats.org/officeDocument/2006/relationships/slide" Target="slide64.xml"/><Relationship Id="rId18" Type="http://schemas.openxmlformats.org/officeDocument/2006/relationships/image" Target="../media/image73.png"/><Relationship Id="rId19" Type="http://schemas.openxmlformats.org/officeDocument/2006/relationships/slide" Target="slide67.xml"/><Relationship Id="rId1" Type="http://schemas.openxmlformats.org/officeDocument/2006/relationships/tags" Target="../tags/tag65.xml"/><Relationship Id="rId2" Type="http://schemas.openxmlformats.org/officeDocument/2006/relationships/slideLayout" Target="../slideLayouts/slideLayout23.xml"/><Relationship Id="rId3" Type="http://schemas.openxmlformats.org/officeDocument/2006/relationships/notesSlide" Target="../notesSlides/notesSlide64.xml"/><Relationship Id="rId4" Type="http://schemas.openxmlformats.org/officeDocument/2006/relationships/image" Target="../media/image66.png"/><Relationship Id="rId5" Type="http://schemas.openxmlformats.org/officeDocument/2006/relationships/slide" Target="slide56.xml"/><Relationship Id="rId6" Type="http://schemas.openxmlformats.org/officeDocument/2006/relationships/image" Target="../media/image67.png"/><Relationship Id="rId7" Type="http://schemas.openxmlformats.org/officeDocument/2006/relationships/slide" Target="slide58.xml"/><Relationship Id="rId8" Type="http://schemas.openxmlformats.org/officeDocument/2006/relationships/image" Target="../media/image68.png"/></Relationships>
</file>

<file path=ppt/slides/_rels/slide66.xml.rels><?xml version="1.0" encoding="UTF-8" standalone="yes"?>
<Relationships xmlns="http://schemas.openxmlformats.org/package/2006/relationships"><Relationship Id="rId9" Type="http://schemas.openxmlformats.org/officeDocument/2006/relationships/slide" Target="slide57.xml"/><Relationship Id="rId20" Type="http://schemas.openxmlformats.org/officeDocument/2006/relationships/image" Target="../media/image74.png"/><Relationship Id="rId21" Type="http://schemas.openxmlformats.org/officeDocument/2006/relationships/slide" Target="slide67.xml"/><Relationship Id="rId22" Type="http://schemas.openxmlformats.org/officeDocument/2006/relationships/image" Target="../media/image75.png"/><Relationship Id="rId23" Type="http://schemas.openxmlformats.org/officeDocument/2006/relationships/slide" Target="slide68.xml"/><Relationship Id="rId24" Type="http://schemas.openxmlformats.org/officeDocument/2006/relationships/image" Target="../media/image76.png"/><Relationship Id="rId25" Type="http://schemas.openxmlformats.org/officeDocument/2006/relationships/slide" Target="slide63.xml"/><Relationship Id="rId26" Type="http://schemas.openxmlformats.org/officeDocument/2006/relationships/image" Target="../media/image77.png"/><Relationship Id="rId27" Type="http://schemas.openxmlformats.org/officeDocument/2006/relationships/slide" Target="slide55.xml"/><Relationship Id="rId28" Type="http://schemas.openxmlformats.org/officeDocument/2006/relationships/image" Target="../media/image22.png"/><Relationship Id="rId29" Type="http://schemas.openxmlformats.org/officeDocument/2006/relationships/slide" Target="slide60.xml"/><Relationship Id="rId30" Type="http://schemas.openxmlformats.org/officeDocument/2006/relationships/slide" Target="slide69.xml"/><Relationship Id="rId31" Type="http://schemas.openxmlformats.org/officeDocument/2006/relationships/slide" Target="slide66.xml"/><Relationship Id="rId32" Type="http://schemas.openxmlformats.org/officeDocument/2006/relationships/image" Target="../media/image78.png"/><Relationship Id="rId10" Type="http://schemas.openxmlformats.org/officeDocument/2006/relationships/image" Target="../media/image69.png"/><Relationship Id="rId11" Type="http://schemas.openxmlformats.org/officeDocument/2006/relationships/slide" Target="slide59.xml"/><Relationship Id="rId12" Type="http://schemas.openxmlformats.org/officeDocument/2006/relationships/image" Target="../media/image70.png"/><Relationship Id="rId13" Type="http://schemas.openxmlformats.org/officeDocument/2006/relationships/slide" Target="slide62.xml"/><Relationship Id="rId14" Type="http://schemas.openxmlformats.org/officeDocument/2006/relationships/image" Target="../media/image71.png"/><Relationship Id="rId15" Type="http://schemas.openxmlformats.org/officeDocument/2006/relationships/slide" Target="slide61.xml"/><Relationship Id="rId16" Type="http://schemas.openxmlformats.org/officeDocument/2006/relationships/image" Target="../media/image72.png"/><Relationship Id="rId17" Type="http://schemas.openxmlformats.org/officeDocument/2006/relationships/slide" Target="slide64.xml"/><Relationship Id="rId18" Type="http://schemas.openxmlformats.org/officeDocument/2006/relationships/image" Target="../media/image73.png"/><Relationship Id="rId19" Type="http://schemas.openxmlformats.org/officeDocument/2006/relationships/slide" Target="slide65.xml"/><Relationship Id="rId1" Type="http://schemas.openxmlformats.org/officeDocument/2006/relationships/tags" Target="../tags/tag66.xml"/><Relationship Id="rId2" Type="http://schemas.openxmlformats.org/officeDocument/2006/relationships/slideLayout" Target="../slideLayouts/slideLayout23.xml"/><Relationship Id="rId3" Type="http://schemas.openxmlformats.org/officeDocument/2006/relationships/notesSlide" Target="../notesSlides/notesSlide65.xml"/><Relationship Id="rId4" Type="http://schemas.openxmlformats.org/officeDocument/2006/relationships/image" Target="../media/image66.png"/><Relationship Id="rId5" Type="http://schemas.openxmlformats.org/officeDocument/2006/relationships/slide" Target="slide56.xml"/><Relationship Id="rId6" Type="http://schemas.openxmlformats.org/officeDocument/2006/relationships/image" Target="../media/image67.png"/><Relationship Id="rId7" Type="http://schemas.openxmlformats.org/officeDocument/2006/relationships/slide" Target="slide58.xml"/><Relationship Id="rId8" Type="http://schemas.openxmlformats.org/officeDocument/2006/relationships/image" Target="../media/image68.png"/></Relationships>
</file>

<file path=ppt/slides/_rels/slide67.xml.rels><?xml version="1.0" encoding="UTF-8" standalone="yes"?>
<Relationships xmlns="http://schemas.openxmlformats.org/package/2006/relationships"><Relationship Id="rId9" Type="http://schemas.openxmlformats.org/officeDocument/2006/relationships/slide" Target="slide57.xml"/><Relationship Id="rId20" Type="http://schemas.openxmlformats.org/officeDocument/2006/relationships/image" Target="../media/image74.png"/><Relationship Id="rId21" Type="http://schemas.openxmlformats.org/officeDocument/2006/relationships/slide" Target="slide68.xml"/><Relationship Id="rId22" Type="http://schemas.openxmlformats.org/officeDocument/2006/relationships/image" Target="../media/image76.png"/><Relationship Id="rId23" Type="http://schemas.openxmlformats.org/officeDocument/2006/relationships/slide" Target="slide63.xml"/><Relationship Id="rId24" Type="http://schemas.openxmlformats.org/officeDocument/2006/relationships/image" Target="../media/image77.png"/><Relationship Id="rId25" Type="http://schemas.openxmlformats.org/officeDocument/2006/relationships/slide" Target="slide66.xml"/><Relationship Id="rId26" Type="http://schemas.openxmlformats.org/officeDocument/2006/relationships/image" Target="../media/image78.png"/><Relationship Id="rId27" Type="http://schemas.openxmlformats.org/officeDocument/2006/relationships/slide" Target="slide55.xml"/><Relationship Id="rId28" Type="http://schemas.openxmlformats.org/officeDocument/2006/relationships/image" Target="../media/image22.png"/><Relationship Id="rId29" Type="http://schemas.openxmlformats.org/officeDocument/2006/relationships/slide" Target="slide60.xml"/><Relationship Id="rId30" Type="http://schemas.openxmlformats.org/officeDocument/2006/relationships/slide" Target="slide69.xml"/><Relationship Id="rId31" Type="http://schemas.openxmlformats.org/officeDocument/2006/relationships/slide" Target="slide67.xml"/><Relationship Id="rId32" Type="http://schemas.openxmlformats.org/officeDocument/2006/relationships/image" Target="../media/image75.png"/><Relationship Id="rId10" Type="http://schemas.openxmlformats.org/officeDocument/2006/relationships/image" Target="../media/image69.png"/><Relationship Id="rId11" Type="http://schemas.openxmlformats.org/officeDocument/2006/relationships/slide" Target="slide59.xml"/><Relationship Id="rId12" Type="http://schemas.openxmlformats.org/officeDocument/2006/relationships/image" Target="../media/image70.png"/><Relationship Id="rId13" Type="http://schemas.openxmlformats.org/officeDocument/2006/relationships/slide" Target="slide62.xml"/><Relationship Id="rId14" Type="http://schemas.openxmlformats.org/officeDocument/2006/relationships/image" Target="../media/image71.png"/><Relationship Id="rId15" Type="http://schemas.openxmlformats.org/officeDocument/2006/relationships/slide" Target="slide61.xml"/><Relationship Id="rId16" Type="http://schemas.openxmlformats.org/officeDocument/2006/relationships/image" Target="../media/image72.png"/><Relationship Id="rId17" Type="http://schemas.openxmlformats.org/officeDocument/2006/relationships/slide" Target="slide64.xml"/><Relationship Id="rId18" Type="http://schemas.openxmlformats.org/officeDocument/2006/relationships/image" Target="../media/image73.png"/><Relationship Id="rId19" Type="http://schemas.openxmlformats.org/officeDocument/2006/relationships/slide" Target="slide65.xml"/><Relationship Id="rId1" Type="http://schemas.openxmlformats.org/officeDocument/2006/relationships/tags" Target="../tags/tag67.xml"/><Relationship Id="rId2" Type="http://schemas.openxmlformats.org/officeDocument/2006/relationships/slideLayout" Target="../slideLayouts/slideLayout23.xml"/><Relationship Id="rId3" Type="http://schemas.openxmlformats.org/officeDocument/2006/relationships/notesSlide" Target="../notesSlides/notesSlide66.xml"/><Relationship Id="rId4" Type="http://schemas.openxmlformats.org/officeDocument/2006/relationships/image" Target="../media/image66.png"/><Relationship Id="rId5" Type="http://schemas.openxmlformats.org/officeDocument/2006/relationships/slide" Target="slide56.xml"/><Relationship Id="rId6" Type="http://schemas.openxmlformats.org/officeDocument/2006/relationships/image" Target="../media/image67.png"/><Relationship Id="rId7" Type="http://schemas.openxmlformats.org/officeDocument/2006/relationships/slide" Target="slide58.xml"/><Relationship Id="rId8" Type="http://schemas.openxmlformats.org/officeDocument/2006/relationships/image" Target="../media/image68.png"/></Relationships>
</file>

<file path=ppt/slides/_rels/slide68.xml.rels><?xml version="1.0" encoding="UTF-8" standalone="yes"?>
<Relationships xmlns="http://schemas.openxmlformats.org/package/2006/relationships"><Relationship Id="rId9" Type="http://schemas.openxmlformats.org/officeDocument/2006/relationships/slide" Target="slide57.xml"/><Relationship Id="rId20" Type="http://schemas.openxmlformats.org/officeDocument/2006/relationships/image" Target="../media/image74.png"/><Relationship Id="rId21" Type="http://schemas.openxmlformats.org/officeDocument/2006/relationships/slide" Target="slide67.xml"/><Relationship Id="rId22" Type="http://schemas.openxmlformats.org/officeDocument/2006/relationships/image" Target="../media/image75.png"/><Relationship Id="rId23" Type="http://schemas.openxmlformats.org/officeDocument/2006/relationships/slide" Target="slide63.xml"/><Relationship Id="rId24" Type="http://schemas.openxmlformats.org/officeDocument/2006/relationships/image" Target="../media/image77.png"/><Relationship Id="rId25" Type="http://schemas.openxmlformats.org/officeDocument/2006/relationships/slide" Target="slide66.xml"/><Relationship Id="rId26" Type="http://schemas.openxmlformats.org/officeDocument/2006/relationships/image" Target="../media/image78.png"/><Relationship Id="rId27" Type="http://schemas.openxmlformats.org/officeDocument/2006/relationships/slide" Target="slide55.xml"/><Relationship Id="rId28" Type="http://schemas.openxmlformats.org/officeDocument/2006/relationships/image" Target="../media/image22.png"/><Relationship Id="rId29" Type="http://schemas.openxmlformats.org/officeDocument/2006/relationships/slide" Target="slide60.xml"/><Relationship Id="rId30" Type="http://schemas.openxmlformats.org/officeDocument/2006/relationships/slide" Target="slide69.xml"/><Relationship Id="rId31" Type="http://schemas.openxmlformats.org/officeDocument/2006/relationships/slide" Target="slide68.xml"/><Relationship Id="rId32" Type="http://schemas.openxmlformats.org/officeDocument/2006/relationships/image" Target="../media/image76.png"/><Relationship Id="rId10" Type="http://schemas.openxmlformats.org/officeDocument/2006/relationships/image" Target="../media/image69.png"/><Relationship Id="rId11" Type="http://schemas.openxmlformats.org/officeDocument/2006/relationships/slide" Target="slide59.xml"/><Relationship Id="rId12" Type="http://schemas.openxmlformats.org/officeDocument/2006/relationships/image" Target="../media/image70.png"/><Relationship Id="rId13" Type="http://schemas.openxmlformats.org/officeDocument/2006/relationships/slide" Target="slide62.xml"/><Relationship Id="rId14" Type="http://schemas.openxmlformats.org/officeDocument/2006/relationships/image" Target="../media/image71.png"/><Relationship Id="rId15" Type="http://schemas.openxmlformats.org/officeDocument/2006/relationships/slide" Target="slide61.xml"/><Relationship Id="rId16" Type="http://schemas.openxmlformats.org/officeDocument/2006/relationships/image" Target="../media/image72.png"/><Relationship Id="rId17" Type="http://schemas.openxmlformats.org/officeDocument/2006/relationships/slide" Target="slide64.xml"/><Relationship Id="rId18" Type="http://schemas.openxmlformats.org/officeDocument/2006/relationships/image" Target="../media/image73.png"/><Relationship Id="rId19" Type="http://schemas.openxmlformats.org/officeDocument/2006/relationships/slide" Target="slide65.xml"/><Relationship Id="rId1" Type="http://schemas.openxmlformats.org/officeDocument/2006/relationships/tags" Target="../tags/tag68.xml"/><Relationship Id="rId2" Type="http://schemas.openxmlformats.org/officeDocument/2006/relationships/slideLayout" Target="../slideLayouts/slideLayout23.xml"/><Relationship Id="rId3" Type="http://schemas.openxmlformats.org/officeDocument/2006/relationships/notesSlide" Target="../notesSlides/notesSlide67.xml"/><Relationship Id="rId4" Type="http://schemas.openxmlformats.org/officeDocument/2006/relationships/image" Target="../media/image66.png"/><Relationship Id="rId5" Type="http://schemas.openxmlformats.org/officeDocument/2006/relationships/slide" Target="slide56.xml"/><Relationship Id="rId6" Type="http://schemas.openxmlformats.org/officeDocument/2006/relationships/image" Target="../media/image67.png"/><Relationship Id="rId7" Type="http://schemas.openxmlformats.org/officeDocument/2006/relationships/slide" Target="slide58.xml"/><Relationship Id="rId8" Type="http://schemas.openxmlformats.org/officeDocument/2006/relationships/image" Target="../media/image68.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4" Type="http://schemas.openxmlformats.org/officeDocument/2006/relationships/image" Target="../media/image79.jpeg"/><Relationship Id="rId1" Type="http://schemas.openxmlformats.org/officeDocument/2006/relationships/tags" Target="../tags/tag69.xml"/><Relationship Id="rId2"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tags" Target="../tags/tag8.xml"/><Relationship Id="rId2"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4" Type="http://schemas.openxmlformats.org/officeDocument/2006/relationships/image" Target="../media/image79.jpeg"/><Relationship Id="rId1" Type="http://schemas.openxmlformats.org/officeDocument/2006/relationships/tags" Target="../tags/tag70.xml"/><Relationship Id="rId2"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4" Type="http://schemas.openxmlformats.org/officeDocument/2006/relationships/slide" Target="slide72.xml"/><Relationship Id="rId5" Type="http://schemas.openxmlformats.org/officeDocument/2006/relationships/image" Target="../media/image80.png"/><Relationship Id="rId1" Type="http://schemas.openxmlformats.org/officeDocument/2006/relationships/tags" Target="../tags/tag71.xml"/><Relationship Id="rId2"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1" Type="http://schemas.openxmlformats.org/officeDocument/2006/relationships/hyperlink" Target="http://www.ballisticsbytheinch.com" TargetMode="External"/><Relationship Id="rId12" Type="http://schemas.openxmlformats.org/officeDocument/2006/relationships/slide" Target="slide76.xml"/><Relationship Id="rId1" Type="http://schemas.openxmlformats.org/officeDocument/2006/relationships/tags" Target="../tags/tag72.xml"/><Relationship Id="rId2" Type="http://schemas.openxmlformats.org/officeDocument/2006/relationships/slideLayout" Target="../slideLayouts/slideLayout23.xml"/><Relationship Id="rId3" Type="http://schemas.openxmlformats.org/officeDocument/2006/relationships/notesSlide" Target="../notesSlides/notesSlide71.xml"/><Relationship Id="rId4" Type="http://schemas.openxmlformats.org/officeDocument/2006/relationships/image" Target="../media/image22.png"/><Relationship Id="rId5" Type="http://schemas.openxmlformats.org/officeDocument/2006/relationships/image" Target="../media/image81.jpeg"/><Relationship Id="rId6" Type="http://schemas.openxmlformats.org/officeDocument/2006/relationships/slide" Target="slide73.xml"/><Relationship Id="rId7" Type="http://schemas.openxmlformats.org/officeDocument/2006/relationships/image" Target="../media/image82.jpeg"/><Relationship Id="rId8" Type="http://schemas.openxmlformats.org/officeDocument/2006/relationships/slide" Target="slide74.xml"/><Relationship Id="rId9" Type="http://schemas.openxmlformats.org/officeDocument/2006/relationships/image" Target="../media/image83.jpeg"/><Relationship Id="rId10" Type="http://schemas.openxmlformats.org/officeDocument/2006/relationships/chart" Target="../charts/chart1.xml"/></Relationships>
</file>

<file path=ppt/slides/_rels/slide73.xml.rels><?xml version="1.0" encoding="UTF-8" standalone="yes"?>
<Relationships xmlns="http://schemas.openxmlformats.org/package/2006/relationships"><Relationship Id="rId11" Type="http://schemas.openxmlformats.org/officeDocument/2006/relationships/hyperlink" Target="http://www.ballisticsbytheinch.com" TargetMode="External"/><Relationship Id="rId12" Type="http://schemas.openxmlformats.org/officeDocument/2006/relationships/slide" Target="slide76.xml"/><Relationship Id="rId1" Type="http://schemas.openxmlformats.org/officeDocument/2006/relationships/tags" Target="../tags/tag73.xml"/><Relationship Id="rId2" Type="http://schemas.openxmlformats.org/officeDocument/2006/relationships/slideLayout" Target="../slideLayouts/slideLayout23.xml"/><Relationship Id="rId3" Type="http://schemas.openxmlformats.org/officeDocument/2006/relationships/notesSlide" Target="../notesSlides/notesSlide72.xml"/><Relationship Id="rId4" Type="http://schemas.openxmlformats.org/officeDocument/2006/relationships/image" Target="../media/image22.png"/><Relationship Id="rId5" Type="http://schemas.openxmlformats.org/officeDocument/2006/relationships/chart" Target="../charts/chart2.xml"/><Relationship Id="rId6" Type="http://schemas.openxmlformats.org/officeDocument/2006/relationships/slide" Target="slide72.xml"/><Relationship Id="rId7" Type="http://schemas.openxmlformats.org/officeDocument/2006/relationships/image" Target="../media/image81.jpeg"/><Relationship Id="rId8" Type="http://schemas.openxmlformats.org/officeDocument/2006/relationships/image" Target="../media/image82.jpeg"/><Relationship Id="rId9" Type="http://schemas.openxmlformats.org/officeDocument/2006/relationships/slide" Target="slide74.xml"/><Relationship Id="rId10" Type="http://schemas.openxmlformats.org/officeDocument/2006/relationships/image" Target="../media/image83.jpeg"/></Relationships>
</file>

<file path=ppt/slides/_rels/slide74.xml.rels><?xml version="1.0" encoding="UTF-8" standalone="yes"?>
<Relationships xmlns="http://schemas.openxmlformats.org/package/2006/relationships"><Relationship Id="rId11" Type="http://schemas.openxmlformats.org/officeDocument/2006/relationships/image" Target="../media/image81.jpeg"/><Relationship Id="rId12" Type="http://schemas.openxmlformats.org/officeDocument/2006/relationships/slide" Target="slide76.xml"/><Relationship Id="rId1" Type="http://schemas.openxmlformats.org/officeDocument/2006/relationships/tags" Target="../tags/tag74.xml"/><Relationship Id="rId2" Type="http://schemas.openxmlformats.org/officeDocument/2006/relationships/slideLayout" Target="../slideLayouts/slideLayout23.xml"/><Relationship Id="rId3" Type="http://schemas.openxmlformats.org/officeDocument/2006/relationships/notesSlide" Target="../notesSlides/notesSlide73.xml"/><Relationship Id="rId4" Type="http://schemas.openxmlformats.org/officeDocument/2006/relationships/image" Target="../media/image22.png"/><Relationship Id="rId5" Type="http://schemas.openxmlformats.org/officeDocument/2006/relationships/chart" Target="../charts/chart3.xml"/><Relationship Id="rId6" Type="http://schemas.openxmlformats.org/officeDocument/2006/relationships/image" Target="../media/image83.jpeg"/><Relationship Id="rId7" Type="http://schemas.openxmlformats.org/officeDocument/2006/relationships/hyperlink" Target="http://www.ballisticsbytheinch.com" TargetMode="External"/><Relationship Id="rId8" Type="http://schemas.openxmlformats.org/officeDocument/2006/relationships/slide" Target="slide73.xml"/><Relationship Id="rId9" Type="http://schemas.openxmlformats.org/officeDocument/2006/relationships/image" Target="../media/image82.jpeg"/><Relationship Id="rId10" Type="http://schemas.openxmlformats.org/officeDocument/2006/relationships/slide" Target="slide7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4" Type="http://schemas.openxmlformats.org/officeDocument/2006/relationships/image" Target="../media/image87.png"/><Relationship Id="rId1" Type="http://schemas.openxmlformats.org/officeDocument/2006/relationships/tags" Target="../tags/tag75.xml"/><Relationship Id="rId2"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4" Type="http://schemas.openxmlformats.org/officeDocument/2006/relationships/image" Target="../media/image87.png"/><Relationship Id="rId1" Type="http://schemas.openxmlformats.org/officeDocument/2006/relationships/tags" Target="../tags/tag76.xml"/><Relationship Id="rId2"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4" Type="http://schemas.openxmlformats.org/officeDocument/2006/relationships/image" Target="../media/image88.png"/><Relationship Id="rId5" Type="http://schemas.openxmlformats.org/officeDocument/2006/relationships/image" Target="../media/image89.png"/><Relationship Id="rId1" Type="http://schemas.openxmlformats.org/officeDocument/2006/relationships/tags" Target="../tags/tag77.xml"/><Relationship Id="rId2"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90.jpeg"/><Relationship Id="rId8" Type="http://schemas.openxmlformats.org/officeDocument/2006/relationships/image" Target="../media/image91.png"/><Relationship Id="rId9" Type="http://schemas.openxmlformats.org/officeDocument/2006/relationships/image" Target="../media/image92.png"/><Relationship Id="rId1" Type="http://schemas.openxmlformats.org/officeDocument/2006/relationships/tags" Target="../tags/tag78.xml"/><Relationship Id="rId2"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4" Type="http://schemas.openxmlformats.org/officeDocument/2006/relationships/image" Target="../media/image93.png"/><Relationship Id="rId1" Type="http://schemas.openxmlformats.org/officeDocument/2006/relationships/tags" Target="../tags/tag79.xml"/><Relationship Id="rId2"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tags" Target="../tags/tag9.xml"/><Relationship Id="rId2"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tags" Target="../tags/tag80.xml"/><Relationship Id="rId2" Type="http://schemas.openxmlformats.org/officeDocument/2006/relationships/slideLayout" Target="../slideLayouts/slideLayout13.xml"/><Relationship Id="rId3" Type="http://schemas.openxmlformats.org/officeDocument/2006/relationships/notesSlide" Target="../notesSlides/notesSlide79.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4" Type="http://schemas.openxmlformats.org/officeDocument/2006/relationships/image" Target="../media/image94.jpeg"/><Relationship Id="rId1" Type="http://schemas.openxmlformats.org/officeDocument/2006/relationships/tags" Target="../tags/tag81.xml"/><Relationship Id="rId2"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4" Type="http://schemas.openxmlformats.org/officeDocument/2006/relationships/image" Target="../media/image95.jpeg"/><Relationship Id="rId1" Type="http://schemas.openxmlformats.org/officeDocument/2006/relationships/tags" Target="../tags/tag82.xml"/><Relationship Id="rId2"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4" Type="http://schemas.openxmlformats.org/officeDocument/2006/relationships/image" Target="../media/image96.jpeg"/><Relationship Id="rId1" Type="http://schemas.openxmlformats.org/officeDocument/2006/relationships/tags" Target="../tags/tag83.xml"/><Relationship Id="rId2"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4" Type="http://schemas.openxmlformats.org/officeDocument/2006/relationships/image" Target="../media/image97.jpeg"/><Relationship Id="rId1" Type="http://schemas.openxmlformats.org/officeDocument/2006/relationships/tags" Target="../tags/tag84.xml"/><Relationship Id="rId2"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4" Type="http://schemas.openxmlformats.org/officeDocument/2006/relationships/image" Target="../media/image98.jpeg"/><Relationship Id="rId1" Type="http://schemas.openxmlformats.org/officeDocument/2006/relationships/tags" Target="../tags/tag85.xml"/><Relationship Id="rId2"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video" Target="../media/media3.m4v"/><Relationship Id="rId4" Type="http://schemas.openxmlformats.org/officeDocument/2006/relationships/slideLayout" Target="../slideLayouts/slideLayout13.xml"/><Relationship Id="rId5" Type="http://schemas.openxmlformats.org/officeDocument/2006/relationships/notesSlide" Target="../notesSlides/notesSlide85.xml"/><Relationship Id="rId6" Type="http://schemas.openxmlformats.org/officeDocument/2006/relationships/image" Target="../media/image99.png"/><Relationship Id="rId1" Type="http://schemas.openxmlformats.org/officeDocument/2006/relationships/tags" Target="../tags/tag86.xml"/><Relationship Id="rId2" Type="http://schemas.microsoft.com/office/2007/relationships/media" Target="../media/media3.m4v"/></Relationships>
</file>

<file path=ppt/slides/_rels/slide87.xml.rels><?xml version="1.0" encoding="UTF-8" standalone="yes"?>
<Relationships xmlns="http://schemas.openxmlformats.org/package/2006/relationships"><Relationship Id="rId3" Type="http://schemas.openxmlformats.org/officeDocument/2006/relationships/video" Target="../media/media4.m4v"/><Relationship Id="rId4" Type="http://schemas.openxmlformats.org/officeDocument/2006/relationships/slideLayout" Target="../slideLayouts/slideLayout13.xml"/><Relationship Id="rId5" Type="http://schemas.openxmlformats.org/officeDocument/2006/relationships/notesSlide" Target="../notesSlides/notesSlide86.xml"/><Relationship Id="rId6" Type="http://schemas.openxmlformats.org/officeDocument/2006/relationships/image" Target="../media/image100.png"/><Relationship Id="rId1" Type="http://schemas.openxmlformats.org/officeDocument/2006/relationships/tags" Target="../tags/tag87.xml"/><Relationship Id="rId2" Type="http://schemas.microsoft.com/office/2007/relationships/media" Target="../media/media4.m4v"/></Relationships>
</file>

<file path=ppt/slides/_rels/slide88.xml.rels><?xml version="1.0" encoding="UTF-8" standalone="yes"?>
<Relationships xmlns="http://schemas.openxmlformats.org/package/2006/relationships"><Relationship Id="rId11" Type="http://schemas.openxmlformats.org/officeDocument/2006/relationships/slide" Target="slide94.xml"/><Relationship Id="rId12" Type="http://schemas.openxmlformats.org/officeDocument/2006/relationships/slide" Target="slide93.xml"/><Relationship Id="rId1" Type="http://schemas.openxmlformats.org/officeDocument/2006/relationships/tags" Target="../tags/tag88.xml"/><Relationship Id="rId2" Type="http://schemas.openxmlformats.org/officeDocument/2006/relationships/slideLayout" Target="../slideLayouts/slideLayout13.xml"/><Relationship Id="rId3" Type="http://schemas.openxmlformats.org/officeDocument/2006/relationships/notesSlide" Target="../notesSlides/notesSlide87.xml"/><Relationship Id="rId4" Type="http://schemas.openxmlformats.org/officeDocument/2006/relationships/image" Target="../media/image101.png"/><Relationship Id="rId5" Type="http://schemas.openxmlformats.org/officeDocument/2006/relationships/slide" Target="slide89.xml"/><Relationship Id="rId6" Type="http://schemas.openxmlformats.org/officeDocument/2006/relationships/slide" Target="slide91.xml"/><Relationship Id="rId7" Type="http://schemas.openxmlformats.org/officeDocument/2006/relationships/slide" Target="slide90.xml"/><Relationship Id="rId8" Type="http://schemas.openxmlformats.org/officeDocument/2006/relationships/slide" Target="slide92.xml"/><Relationship Id="rId9" Type="http://schemas.openxmlformats.org/officeDocument/2006/relationships/slide" Target="slide96.xml"/><Relationship Id="rId10" Type="http://schemas.openxmlformats.org/officeDocument/2006/relationships/slide" Target="slide95.xml"/></Relationships>
</file>

<file path=ppt/slides/_rels/slide89.xml.rels><?xml version="1.0" encoding="UTF-8" standalone="yes"?>
<Relationships xmlns="http://schemas.openxmlformats.org/package/2006/relationships"><Relationship Id="rId11" Type="http://schemas.openxmlformats.org/officeDocument/2006/relationships/slide" Target="slide94.xml"/><Relationship Id="rId12" Type="http://schemas.openxmlformats.org/officeDocument/2006/relationships/slide" Target="slide93.xml"/><Relationship Id="rId1" Type="http://schemas.openxmlformats.org/officeDocument/2006/relationships/tags" Target="../tags/tag89.xml"/><Relationship Id="rId2" Type="http://schemas.openxmlformats.org/officeDocument/2006/relationships/slideLayout" Target="../slideLayouts/slideLayout13.xml"/><Relationship Id="rId3" Type="http://schemas.openxmlformats.org/officeDocument/2006/relationships/notesSlide" Target="../notesSlides/notesSlide88.xml"/><Relationship Id="rId4" Type="http://schemas.openxmlformats.org/officeDocument/2006/relationships/image" Target="../media/image101.png"/><Relationship Id="rId5" Type="http://schemas.openxmlformats.org/officeDocument/2006/relationships/slide" Target="slide89.xml"/><Relationship Id="rId6" Type="http://schemas.openxmlformats.org/officeDocument/2006/relationships/slide" Target="slide91.xml"/><Relationship Id="rId7" Type="http://schemas.openxmlformats.org/officeDocument/2006/relationships/slide" Target="slide90.xml"/><Relationship Id="rId8" Type="http://schemas.openxmlformats.org/officeDocument/2006/relationships/slide" Target="slide92.xml"/><Relationship Id="rId9" Type="http://schemas.openxmlformats.org/officeDocument/2006/relationships/slide" Target="slide96.xml"/><Relationship Id="rId10" Type="http://schemas.openxmlformats.org/officeDocument/2006/relationships/slide" Target="slide9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tags" Target="../tags/tag10.xml"/><Relationship Id="rId2"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1" Type="http://schemas.openxmlformats.org/officeDocument/2006/relationships/slide" Target="slide94.xml"/><Relationship Id="rId12" Type="http://schemas.openxmlformats.org/officeDocument/2006/relationships/slide" Target="slide93.xml"/><Relationship Id="rId1" Type="http://schemas.openxmlformats.org/officeDocument/2006/relationships/tags" Target="../tags/tag90.xml"/><Relationship Id="rId2" Type="http://schemas.openxmlformats.org/officeDocument/2006/relationships/slideLayout" Target="../slideLayouts/slideLayout13.xml"/><Relationship Id="rId3" Type="http://schemas.openxmlformats.org/officeDocument/2006/relationships/notesSlide" Target="../notesSlides/notesSlide89.xml"/><Relationship Id="rId4" Type="http://schemas.openxmlformats.org/officeDocument/2006/relationships/image" Target="../media/image101.png"/><Relationship Id="rId5" Type="http://schemas.openxmlformats.org/officeDocument/2006/relationships/slide" Target="slide89.xml"/><Relationship Id="rId6" Type="http://schemas.openxmlformats.org/officeDocument/2006/relationships/slide" Target="slide91.xml"/><Relationship Id="rId7" Type="http://schemas.openxmlformats.org/officeDocument/2006/relationships/slide" Target="slide90.xml"/><Relationship Id="rId8" Type="http://schemas.openxmlformats.org/officeDocument/2006/relationships/slide" Target="slide92.xml"/><Relationship Id="rId9" Type="http://schemas.openxmlformats.org/officeDocument/2006/relationships/slide" Target="slide96.xml"/><Relationship Id="rId10" Type="http://schemas.openxmlformats.org/officeDocument/2006/relationships/slide" Target="slide95.xml"/></Relationships>
</file>

<file path=ppt/slides/_rels/slide91.xml.rels><?xml version="1.0" encoding="UTF-8" standalone="yes"?>
<Relationships xmlns="http://schemas.openxmlformats.org/package/2006/relationships"><Relationship Id="rId11" Type="http://schemas.openxmlformats.org/officeDocument/2006/relationships/slide" Target="slide94.xml"/><Relationship Id="rId12" Type="http://schemas.openxmlformats.org/officeDocument/2006/relationships/slide" Target="slide93.xml"/><Relationship Id="rId1" Type="http://schemas.openxmlformats.org/officeDocument/2006/relationships/tags" Target="../tags/tag91.xml"/><Relationship Id="rId2" Type="http://schemas.openxmlformats.org/officeDocument/2006/relationships/slideLayout" Target="../slideLayouts/slideLayout13.xml"/><Relationship Id="rId3" Type="http://schemas.openxmlformats.org/officeDocument/2006/relationships/notesSlide" Target="../notesSlides/notesSlide90.xml"/><Relationship Id="rId4" Type="http://schemas.openxmlformats.org/officeDocument/2006/relationships/image" Target="../media/image101.png"/><Relationship Id="rId5" Type="http://schemas.openxmlformats.org/officeDocument/2006/relationships/slide" Target="slide89.xml"/><Relationship Id="rId6" Type="http://schemas.openxmlformats.org/officeDocument/2006/relationships/slide" Target="slide91.xml"/><Relationship Id="rId7" Type="http://schemas.openxmlformats.org/officeDocument/2006/relationships/slide" Target="slide90.xml"/><Relationship Id="rId8" Type="http://schemas.openxmlformats.org/officeDocument/2006/relationships/slide" Target="slide92.xml"/><Relationship Id="rId9" Type="http://schemas.openxmlformats.org/officeDocument/2006/relationships/slide" Target="slide96.xml"/><Relationship Id="rId10" Type="http://schemas.openxmlformats.org/officeDocument/2006/relationships/slide" Target="slide95.xml"/></Relationships>
</file>

<file path=ppt/slides/_rels/slide92.xml.rels><?xml version="1.0" encoding="UTF-8" standalone="yes"?>
<Relationships xmlns="http://schemas.openxmlformats.org/package/2006/relationships"><Relationship Id="rId11" Type="http://schemas.openxmlformats.org/officeDocument/2006/relationships/slide" Target="slide94.xml"/><Relationship Id="rId12" Type="http://schemas.openxmlformats.org/officeDocument/2006/relationships/slide" Target="slide93.xml"/><Relationship Id="rId1" Type="http://schemas.openxmlformats.org/officeDocument/2006/relationships/tags" Target="../tags/tag92.xml"/><Relationship Id="rId2" Type="http://schemas.openxmlformats.org/officeDocument/2006/relationships/slideLayout" Target="../slideLayouts/slideLayout13.xml"/><Relationship Id="rId3" Type="http://schemas.openxmlformats.org/officeDocument/2006/relationships/notesSlide" Target="../notesSlides/notesSlide91.xml"/><Relationship Id="rId4" Type="http://schemas.openxmlformats.org/officeDocument/2006/relationships/image" Target="../media/image101.png"/><Relationship Id="rId5" Type="http://schemas.openxmlformats.org/officeDocument/2006/relationships/slide" Target="slide89.xml"/><Relationship Id="rId6" Type="http://schemas.openxmlformats.org/officeDocument/2006/relationships/slide" Target="slide91.xml"/><Relationship Id="rId7" Type="http://schemas.openxmlformats.org/officeDocument/2006/relationships/slide" Target="slide90.xml"/><Relationship Id="rId8" Type="http://schemas.openxmlformats.org/officeDocument/2006/relationships/slide" Target="slide92.xml"/><Relationship Id="rId9" Type="http://schemas.openxmlformats.org/officeDocument/2006/relationships/slide" Target="slide96.xml"/><Relationship Id="rId10" Type="http://schemas.openxmlformats.org/officeDocument/2006/relationships/slide" Target="slide95.xml"/></Relationships>
</file>

<file path=ppt/slides/_rels/slide93.xml.rels><?xml version="1.0" encoding="UTF-8" standalone="yes"?>
<Relationships xmlns="http://schemas.openxmlformats.org/package/2006/relationships"><Relationship Id="rId11" Type="http://schemas.openxmlformats.org/officeDocument/2006/relationships/slide" Target="slide94.xml"/><Relationship Id="rId12" Type="http://schemas.openxmlformats.org/officeDocument/2006/relationships/slide" Target="slide93.xml"/><Relationship Id="rId1" Type="http://schemas.openxmlformats.org/officeDocument/2006/relationships/tags" Target="../tags/tag93.xml"/><Relationship Id="rId2" Type="http://schemas.openxmlformats.org/officeDocument/2006/relationships/slideLayout" Target="../slideLayouts/slideLayout13.xml"/><Relationship Id="rId3" Type="http://schemas.openxmlformats.org/officeDocument/2006/relationships/notesSlide" Target="../notesSlides/notesSlide92.xml"/><Relationship Id="rId4" Type="http://schemas.openxmlformats.org/officeDocument/2006/relationships/image" Target="../media/image101.png"/><Relationship Id="rId5" Type="http://schemas.openxmlformats.org/officeDocument/2006/relationships/slide" Target="slide89.xml"/><Relationship Id="rId6" Type="http://schemas.openxmlformats.org/officeDocument/2006/relationships/slide" Target="slide91.xml"/><Relationship Id="rId7" Type="http://schemas.openxmlformats.org/officeDocument/2006/relationships/slide" Target="slide90.xml"/><Relationship Id="rId8" Type="http://schemas.openxmlformats.org/officeDocument/2006/relationships/slide" Target="slide92.xml"/><Relationship Id="rId9" Type="http://schemas.openxmlformats.org/officeDocument/2006/relationships/slide" Target="slide96.xml"/><Relationship Id="rId10" Type="http://schemas.openxmlformats.org/officeDocument/2006/relationships/slide" Target="slide95.xml"/></Relationships>
</file>

<file path=ppt/slides/_rels/slide94.xml.rels><?xml version="1.0" encoding="UTF-8" standalone="yes"?>
<Relationships xmlns="http://schemas.openxmlformats.org/package/2006/relationships"><Relationship Id="rId11" Type="http://schemas.openxmlformats.org/officeDocument/2006/relationships/slide" Target="slide94.xml"/><Relationship Id="rId12" Type="http://schemas.openxmlformats.org/officeDocument/2006/relationships/slide" Target="slide93.xml"/><Relationship Id="rId1" Type="http://schemas.openxmlformats.org/officeDocument/2006/relationships/tags" Target="../tags/tag94.xml"/><Relationship Id="rId2" Type="http://schemas.openxmlformats.org/officeDocument/2006/relationships/slideLayout" Target="../slideLayouts/slideLayout13.xml"/><Relationship Id="rId3" Type="http://schemas.openxmlformats.org/officeDocument/2006/relationships/notesSlide" Target="../notesSlides/notesSlide93.xml"/><Relationship Id="rId4" Type="http://schemas.openxmlformats.org/officeDocument/2006/relationships/image" Target="../media/image101.png"/><Relationship Id="rId5" Type="http://schemas.openxmlformats.org/officeDocument/2006/relationships/slide" Target="slide89.xml"/><Relationship Id="rId6" Type="http://schemas.openxmlformats.org/officeDocument/2006/relationships/slide" Target="slide91.xml"/><Relationship Id="rId7" Type="http://schemas.openxmlformats.org/officeDocument/2006/relationships/slide" Target="slide90.xml"/><Relationship Id="rId8" Type="http://schemas.openxmlformats.org/officeDocument/2006/relationships/slide" Target="slide92.xml"/><Relationship Id="rId9" Type="http://schemas.openxmlformats.org/officeDocument/2006/relationships/slide" Target="slide96.xml"/><Relationship Id="rId10" Type="http://schemas.openxmlformats.org/officeDocument/2006/relationships/slide" Target="slide95.xml"/></Relationships>
</file>

<file path=ppt/slides/_rels/slide95.xml.rels><?xml version="1.0" encoding="UTF-8" standalone="yes"?>
<Relationships xmlns="http://schemas.openxmlformats.org/package/2006/relationships"><Relationship Id="rId11" Type="http://schemas.openxmlformats.org/officeDocument/2006/relationships/slide" Target="slide94.xml"/><Relationship Id="rId12" Type="http://schemas.openxmlformats.org/officeDocument/2006/relationships/slide" Target="slide93.xml"/><Relationship Id="rId1" Type="http://schemas.openxmlformats.org/officeDocument/2006/relationships/tags" Target="../tags/tag95.xml"/><Relationship Id="rId2" Type="http://schemas.openxmlformats.org/officeDocument/2006/relationships/slideLayout" Target="../slideLayouts/slideLayout13.xml"/><Relationship Id="rId3" Type="http://schemas.openxmlformats.org/officeDocument/2006/relationships/notesSlide" Target="../notesSlides/notesSlide94.xml"/><Relationship Id="rId4" Type="http://schemas.openxmlformats.org/officeDocument/2006/relationships/image" Target="../media/image101.png"/><Relationship Id="rId5" Type="http://schemas.openxmlformats.org/officeDocument/2006/relationships/slide" Target="slide89.xml"/><Relationship Id="rId6" Type="http://schemas.openxmlformats.org/officeDocument/2006/relationships/slide" Target="slide91.xml"/><Relationship Id="rId7" Type="http://schemas.openxmlformats.org/officeDocument/2006/relationships/slide" Target="slide90.xml"/><Relationship Id="rId8" Type="http://schemas.openxmlformats.org/officeDocument/2006/relationships/slide" Target="slide92.xml"/><Relationship Id="rId9" Type="http://schemas.openxmlformats.org/officeDocument/2006/relationships/slide" Target="slide96.xml"/><Relationship Id="rId10" Type="http://schemas.openxmlformats.org/officeDocument/2006/relationships/slide" Target="slide95.xml"/></Relationships>
</file>

<file path=ppt/slides/_rels/slide96.xml.rels><?xml version="1.0" encoding="UTF-8" standalone="yes"?>
<Relationships xmlns="http://schemas.openxmlformats.org/package/2006/relationships"><Relationship Id="rId11" Type="http://schemas.openxmlformats.org/officeDocument/2006/relationships/slide" Target="slide94.xml"/><Relationship Id="rId12" Type="http://schemas.openxmlformats.org/officeDocument/2006/relationships/slide" Target="slide93.xml"/><Relationship Id="rId1" Type="http://schemas.openxmlformats.org/officeDocument/2006/relationships/tags" Target="../tags/tag96.xml"/><Relationship Id="rId2" Type="http://schemas.openxmlformats.org/officeDocument/2006/relationships/slideLayout" Target="../slideLayouts/slideLayout13.xml"/><Relationship Id="rId3" Type="http://schemas.openxmlformats.org/officeDocument/2006/relationships/notesSlide" Target="../notesSlides/notesSlide95.xml"/><Relationship Id="rId4" Type="http://schemas.openxmlformats.org/officeDocument/2006/relationships/image" Target="../media/image101.png"/><Relationship Id="rId5" Type="http://schemas.openxmlformats.org/officeDocument/2006/relationships/slide" Target="slide95.xml"/><Relationship Id="rId6" Type="http://schemas.openxmlformats.org/officeDocument/2006/relationships/slide" Target="slide89.xml"/><Relationship Id="rId7" Type="http://schemas.openxmlformats.org/officeDocument/2006/relationships/slide" Target="slide91.xml"/><Relationship Id="rId8" Type="http://schemas.openxmlformats.org/officeDocument/2006/relationships/slide" Target="slide90.xml"/><Relationship Id="rId9" Type="http://schemas.openxmlformats.org/officeDocument/2006/relationships/slide" Target="slide92.xml"/><Relationship Id="rId10" Type="http://schemas.openxmlformats.org/officeDocument/2006/relationships/slide" Target="slide96.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4" Type="http://schemas.openxmlformats.org/officeDocument/2006/relationships/image" Target="../media/image102.jpeg"/><Relationship Id="rId1" Type="http://schemas.openxmlformats.org/officeDocument/2006/relationships/tags" Target="../tags/tag97.xml"/><Relationship Id="rId2"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4" Type="http://schemas.openxmlformats.org/officeDocument/2006/relationships/image" Target="../media/image102.jpeg"/><Relationship Id="rId1" Type="http://schemas.openxmlformats.org/officeDocument/2006/relationships/tags" Target="../tags/tag98.xml"/><Relationship Id="rId2"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4" Type="http://schemas.openxmlformats.org/officeDocument/2006/relationships/image" Target="../media/image103.jpeg"/><Relationship Id="rId5" Type="http://schemas.openxmlformats.org/officeDocument/2006/relationships/image" Target="../media/image104.jpeg"/><Relationship Id="rId6" Type="http://schemas.openxmlformats.org/officeDocument/2006/relationships/slide" Target="slide100.xml"/><Relationship Id="rId7" Type="http://schemas.openxmlformats.org/officeDocument/2006/relationships/image" Target="../media/image105.jpeg"/><Relationship Id="rId1" Type="http://schemas.openxmlformats.org/officeDocument/2006/relationships/tags" Target="../tags/tag99.xml"/><Relationship Id="rId2"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254000" y="256032"/>
            <a:ext cx="7315200" cy="711200"/>
          </a:xfrm>
        </p:spPr>
        <p:txBody>
          <a:bodyPr/>
          <a:lstStyle>
            <a:lvl1pPr>
              <a:defRPr sz="3200">
                <a:solidFill>
                  <a:srgbClr val="4A7594"/>
                </a:solidFill>
              </a:defRPr>
            </a:lvl1pPr>
          </a:lstStyle>
          <a:p>
            <a:r>
              <a:rPr lang="en-US" dirty="0" smtClean="0">
                <a:ea typeface="ＭＳ Ｐゴシック" charset="0"/>
                <a:cs typeface="ＭＳ Ｐゴシック" charset="0"/>
              </a:rPr>
              <a:t>Lesson Two: Self-Defense Firearm Basics</a:t>
            </a:r>
            <a:endParaRPr lang="en-US" dirty="0">
              <a:ea typeface="ＭＳ Ｐゴシック" charset="0"/>
              <a:cs typeface="ＭＳ Ｐゴシック" charset="0"/>
            </a:endParaRPr>
          </a:p>
        </p:txBody>
      </p:sp>
      <p:pic>
        <p:nvPicPr>
          <p:cNvPr id="2" name="Picture 1" descr="iStock_000019317319Large.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8" name="Rectangle 7"/>
          <p:cNvSpPr/>
          <p:nvPr/>
        </p:nvSpPr>
        <p:spPr bwMode="auto">
          <a:xfrm>
            <a:off x="0" y="0"/>
            <a:ext cx="4584700" cy="6858000"/>
          </a:xfrm>
          <a:prstGeom prst="rect">
            <a:avLst/>
          </a:prstGeom>
          <a:solidFill>
            <a:schemeClr val="tx1">
              <a:alpha val="50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9" name="Rectangle 2"/>
          <p:cNvSpPr>
            <a:spLocks/>
          </p:cNvSpPr>
          <p:nvPr/>
        </p:nvSpPr>
        <p:spPr bwMode="auto">
          <a:xfrm>
            <a:off x="228600" y="457200"/>
            <a:ext cx="72517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3600" dirty="0">
                <a:solidFill>
                  <a:srgbClr val="FFFFFF"/>
                </a:solidFill>
                <a:latin typeface="Palatino Linotype" panose="02040502050505030304" pitchFamily="18" charset="0"/>
                <a:ea typeface="ＭＳ Ｐゴシック" charset="0"/>
                <a:cs typeface="Arial" panose="020B0604020202020204" pitchFamily="34" charset="0"/>
              </a:rPr>
              <a:t>Lesson </a:t>
            </a:r>
            <a:r>
              <a:rPr lang="en-US" sz="3600" dirty="0" smtClean="0">
                <a:solidFill>
                  <a:srgbClr val="FFFFFF"/>
                </a:solidFill>
                <a:latin typeface="Palatino Linotype" panose="02040502050505030304" pitchFamily="18" charset="0"/>
                <a:ea typeface="ＭＳ Ｐゴシック" charset="0"/>
                <a:cs typeface="Arial" panose="020B0604020202020204" pitchFamily="34" charset="0"/>
              </a:rPr>
              <a:t>Two</a:t>
            </a:r>
            <a:endParaRPr lang="en-US" sz="3600" dirty="0">
              <a:solidFill>
                <a:srgbClr val="FFFFFF"/>
              </a:solidFill>
              <a:latin typeface="Palatino Linotype" panose="02040502050505030304" pitchFamily="18" charset="0"/>
              <a:ea typeface="ＭＳ Ｐゴシック" charset="0"/>
              <a:cs typeface="Arial" panose="020B0604020202020204" pitchFamily="34" charset="0"/>
            </a:endParaRPr>
          </a:p>
        </p:txBody>
      </p:sp>
      <p:sp>
        <p:nvSpPr>
          <p:cNvPr id="10" name="Rectangle 3"/>
          <p:cNvSpPr>
            <a:spLocks/>
          </p:cNvSpPr>
          <p:nvPr/>
        </p:nvSpPr>
        <p:spPr bwMode="auto">
          <a:xfrm>
            <a:off x="228600" y="1181100"/>
            <a:ext cx="4572000" cy="217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lnSpc>
                <a:spcPts val="3600"/>
              </a:lnSpc>
              <a:defRPr/>
            </a:pPr>
            <a:r>
              <a:rPr lang="en-US" sz="3600" b="1" dirty="0" smtClean="0">
                <a:solidFill>
                  <a:schemeClr val="bg1"/>
                </a:solidFill>
                <a:latin typeface="Helvetica" panose="020B0604020202020204" pitchFamily="34" charset="0"/>
                <a:ea typeface="ＭＳ Ｐゴシック" charset="0"/>
                <a:cs typeface="Helvetica" panose="020B0604020202020204" pitchFamily="34" charset="0"/>
                <a:sym typeface="Arial Bold" charset="0"/>
              </a:rPr>
              <a:t>Self-Defense Firearm Basics</a:t>
            </a:r>
            <a:endParaRPr lang="en-US" sz="3600" b="1" dirty="0">
              <a:solidFill>
                <a:schemeClr val="bg1"/>
              </a:solidFill>
              <a:latin typeface="Helvetica" panose="020B0604020202020204" pitchFamily="34" charset="0"/>
              <a:ea typeface="ＭＳ Ｐゴシック" charset="0"/>
              <a:cs typeface="Helvetica" panose="020B0604020202020204" pitchFamily="34" charset="0"/>
              <a:sym typeface="Arial Bold"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Clearing Revolvers</a:t>
            </a:r>
            <a:endParaRPr lang="en-US" dirty="0"/>
          </a:p>
        </p:txBody>
      </p:sp>
      <p:pic>
        <p:nvPicPr>
          <p:cNvPr id="11" name="Picture 4"/>
          <p:cNvPicPr>
            <a:picLocks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4367213" y="-31236"/>
            <a:ext cx="4776787" cy="3765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5"/>
          <p:cNvPicPr>
            <a:picLocks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5680569" y="3276600"/>
            <a:ext cx="3463431"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tangle 2"/>
          <p:cNvSpPr>
            <a:spLocks/>
          </p:cNvSpPr>
          <p:nvPr/>
        </p:nvSpPr>
        <p:spPr bwMode="auto">
          <a:xfrm>
            <a:off x="4663948" y="2210436"/>
            <a:ext cx="196545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600" dirty="0">
                <a:solidFill>
                  <a:schemeClr val="tx1"/>
                </a:solidFill>
                <a:latin typeface="+mn-lt"/>
                <a:ea typeface="ＭＳ Ｐゴシック" charset="0"/>
                <a:cs typeface="ＭＳ Ｐゴシック" charset="0"/>
                <a:sym typeface="Arial Narrow" charset="0"/>
              </a:rPr>
              <a:t>Open the cylinder.</a:t>
            </a:r>
          </a:p>
        </p:txBody>
      </p:sp>
      <p:pic>
        <p:nvPicPr>
          <p:cNvPr id="16" name="Picture 6"/>
          <p:cNvPicPr>
            <a:picLocks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191000" y="2099311"/>
            <a:ext cx="411163"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3"/>
          <p:cNvSpPr>
            <a:spLocks/>
          </p:cNvSpPr>
          <p:nvPr/>
        </p:nvSpPr>
        <p:spPr bwMode="auto">
          <a:xfrm>
            <a:off x="4651247" y="3577081"/>
            <a:ext cx="1982543" cy="1071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600" dirty="0">
                <a:solidFill>
                  <a:schemeClr val="tx1"/>
                </a:solidFill>
                <a:latin typeface="+mn-lt"/>
                <a:ea typeface="ＭＳ Ｐゴシック" charset="0"/>
                <a:cs typeface="ＭＳ Ｐゴシック" charset="0"/>
                <a:sym typeface="Arial Narrow" charset="0"/>
              </a:rPr>
              <a:t>Look through each chamber, and confirm that they are completely clear.</a:t>
            </a:r>
          </a:p>
        </p:txBody>
      </p:sp>
      <p:pic>
        <p:nvPicPr>
          <p:cNvPr id="18" name="Picture 7"/>
          <p:cNvPicPr>
            <a:picLocks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191000" y="3532632"/>
            <a:ext cx="3937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432695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kern="1200" dirty="0">
                <a:latin typeface="Arial" panose="020B0604020202020204" pitchFamily="34" charset="0"/>
                <a:ea typeface="ＭＳ Ｐゴシック" panose="020B0600070205080204" pitchFamily="34" charset="-128"/>
                <a:cs typeface="ＭＳ Ｐゴシック" panose="020B0600070205080204" pitchFamily="34" charset="-128"/>
              </a:rPr>
              <a:t>How Tasers Work</a:t>
            </a:r>
            <a:endParaRPr lang="en-US" dirty="0" smtClean="0">
              <a:effectLst/>
            </a:endParaRPr>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539139" y="1143000"/>
            <a:ext cx="5943600" cy="4261635"/>
          </a:xfrm>
          <a:prstGeom prst="rect">
            <a:avLst/>
          </a:prstGeom>
        </p:spPr>
      </p:pic>
      <p:pic>
        <p:nvPicPr>
          <p:cNvPr id="6" name="Picture 5">
            <a:hlinkClick r:id="rId5" action="ppaction://hlinksldjump"/>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800600" y="5562600"/>
            <a:ext cx="698500" cy="558800"/>
          </a:xfrm>
          <a:prstGeom prst="rect">
            <a:avLst/>
          </a:prstGeom>
          <a:ln w="38100">
            <a:noFill/>
          </a:ln>
        </p:spPr>
      </p:pic>
      <p:pic>
        <p:nvPicPr>
          <p:cNvPr id="8" name="Picture 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651500" y="5566664"/>
            <a:ext cx="697230" cy="557784"/>
          </a:xfrm>
          <a:prstGeom prst="rect">
            <a:avLst/>
          </a:prstGeom>
          <a:ln w="38100">
            <a:solidFill>
              <a:srgbClr val="FF8C0E"/>
            </a:solidFill>
          </a:ln>
        </p:spPr>
      </p:pic>
      <p:sp>
        <p:nvSpPr>
          <p:cNvPr id="10" name="TextBox 9"/>
          <p:cNvSpPr txBox="1"/>
          <p:nvPr/>
        </p:nvSpPr>
        <p:spPr>
          <a:xfrm>
            <a:off x="254000" y="1066800"/>
            <a:ext cx="2108200" cy="5509199"/>
          </a:xfrm>
          <a:prstGeom prst="rect">
            <a:avLst/>
          </a:prstGeom>
          <a:noFill/>
        </p:spPr>
        <p:txBody>
          <a:bodyPr wrap="square" rtlCol="0">
            <a:spAutoFit/>
          </a:bodyPr>
          <a:lstStyle/>
          <a:p>
            <a:r>
              <a:rPr lang="en-US" sz="1600" b="1" dirty="0">
                <a:solidFill>
                  <a:srgbClr val="E10A0A"/>
                </a:solidFill>
                <a:latin typeface="+mn-lt"/>
              </a:rPr>
              <a:t>Gallery 2.1 </a:t>
            </a:r>
            <a:r>
              <a:rPr lang="en-US" sz="1600" b="1" dirty="0">
                <a:latin typeface="+mn-lt"/>
              </a:rPr>
              <a:t>Taser C2</a:t>
            </a:r>
          </a:p>
          <a:p>
            <a:r>
              <a:rPr lang="en-US" sz="1400" i="1" dirty="0">
                <a:solidFill>
                  <a:schemeClr val="tx1"/>
                </a:solidFill>
                <a:latin typeface="+mn-lt"/>
                <a:ea typeface="ＭＳ Ｐゴシック" charset="0"/>
                <a:cs typeface="ＭＳ Ｐゴシック" charset="0"/>
              </a:rPr>
              <a:t>Consumer models, such as the Taser C2, utilize cartridges that when fired, release compressed air to shoot two probes connected to wires in the direction of the attacker (up to 15 feet), which then embed themselves in the attacker’s clothes or skin. </a:t>
            </a:r>
            <a:r>
              <a:rPr lang="en-US" sz="1400" i="1" dirty="0">
                <a:latin typeface="+mn-lt"/>
              </a:rPr>
              <a:t>The device is designed to deliver a 30 second shock, allowing the victim to drop the Taser, and retreat to cover.  To avoid misuse, the C2 showers the ground with 20 to 30 “confetti like” tags, containing an identification number that can be traced by police. </a:t>
            </a:r>
            <a:endParaRPr lang="en-US" sz="1400" dirty="0">
              <a:latin typeface="+mn-lt"/>
            </a:endParaRPr>
          </a:p>
        </p:txBody>
      </p:sp>
    </p:spTree>
    <p:custDataLst>
      <p:tags r:id="rId1"/>
    </p:custDataLst>
    <p:extLst>
      <p:ext uri="{BB962C8B-B14F-4D97-AF65-F5344CB8AC3E}">
        <p14:creationId xmlns:p14="http://schemas.microsoft.com/office/powerpoint/2010/main" val="18031277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epper Blaster.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533866" y="3048000"/>
            <a:ext cx="4928144" cy="3505200"/>
          </a:xfrm>
          <a:prstGeom prst="rect">
            <a:avLst/>
          </a:prstGeom>
        </p:spPr>
      </p:pic>
      <p:sp>
        <p:nvSpPr>
          <p:cNvPr id="95238" name="Rectangle 5"/>
          <p:cNvSpPr>
            <a:spLocks/>
          </p:cNvSpPr>
          <p:nvPr/>
        </p:nvSpPr>
        <p:spPr bwMode="auto">
          <a:xfrm>
            <a:off x="365760" y="1051560"/>
            <a:ext cx="80264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3850" indent="-285750">
              <a:lnSpc>
                <a:spcPct val="110000"/>
              </a:lnSpc>
              <a:buClr>
                <a:srgbClr val="000000"/>
              </a:buClr>
              <a:buSzPct val="100000"/>
              <a:buFont typeface="Wingdings" charset="0"/>
              <a:buChar char="§"/>
            </a:pPr>
            <a:r>
              <a:rPr lang="en-US" sz="1800" dirty="0">
                <a:solidFill>
                  <a:schemeClr val="tx1"/>
                </a:solidFill>
                <a:ea typeface="ＭＳ Ｐゴシック" charset="0"/>
                <a:cs typeface="ＭＳ Ｐゴシック" charset="0"/>
              </a:rPr>
              <a:t>The active ingredient in pepper spray is oleoresin capsicum (OC), a chemical found in cayenne peppers (hence the name “pepper” spray).  </a:t>
            </a:r>
            <a:endParaRPr lang="en-US" sz="1800" dirty="0" smtClean="0">
              <a:solidFill>
                <a:schemeClr val="tx1"/>
              </a:solidFill>
              <a:ea typeface="ＭＳ Ｐゴシック" charset="0"/>
              <a:cs typeface="ＭＳ Ｐゴシック" charset="0"/>
            </a:endParaRPr>
          </a:p>
          <a:p>
            <a:pPr marL="323850" indent="-285750">
              <a:lnSpc>
                <a:spcPct val="110000"/>
              </a:lnSpc>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OC </a:t>
            </a:r>
            <a:r>
              <a:rPr lang="en-US" sz="1800" dirty="0">
                <a:solidFill>
                  <a:schemeClr val="tx1"/>
                </a:solidFill>
                <a:ea typeface="ＭＳ Ｐゴシック" charset="0"/>
                <a:cs typeface="ＭＳ Ｐゴシック" charset="0"/>
              </a:rPr>
              <a:t>affects mucous membranes like the eyes, nose, throat, and lungs, and causes instant capillary dilation, causing the eyelids to shut. </a:t>
            </a:r>
            <a:endParaRPr lang="en-US" sz="1800" dirty="0" smtClean="0">
              <a:solidFill>
                <a:schemeClr val="tx1"/>
              </a:solidFill>
              <a:ea typeface="ＭＳ Ｐゴシック" charset="0"/>
              <a:cs typeface="ＭＳ Ｐゴシック" charset="0"/>
            </a:endParaRPr>
          </a:p>
          <a:p>
            <a:pPr marL="323850" indent="-285750">
              <a:lnSpc>
                <a:spcPct val="110000"/>
              </a:lnSpc>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The </a:t>
            </a:r>
            <a:r>
              <a:rPr lang="en-US" sz="1800" dirty="0">
                <a:solidFill>
                  <a:schemeClr val="tx1"/>
                </a:solidFill>
                <a:ea typeface="ＭＳ Ｐゴシック" charset="0"/>
                <a:cs typeface="ＭＳ Ｐゴシック" charset="0"/>
              </a:rPr>
              <a:t>bronchial tubes may also swell tightly, making it hard for the attacker to breathe. Sprayed into an attacker’s face, pepper spray may incapacitate an attacker for as long as 45 minutes. </a:t>
            </a:r>
          </a:p>
        </p:txBody>
      </p:sp>
      <p:sp>
        <p:nvSpPr>
          <p:cNvPr id="6" name="Rectangle 9"/>
          <p:cNvSpPr>
            <a:spLocks/>
          </p:cNvSpPr>
          <p:nvPr/>
        </p:nvSpPr>
        <p:spPr bwMode="auto">
          <a:xfrm>
            <a:off x="533400" y="4343400"/>
            <a:ext cx="31242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b="1" dirty="0" err="1"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Kimber</a:t>
            </a:r>
            <a:r>
              <a:rPr lang="en-US" sz="1200" b="1"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 </a:t>
            </a:r>
            <a:r>
              <a:rPr lang="en-US" sz="1200" b="1" dirty="0" err="1" smtClean="0">
                <a:solidFill>
                  <a:srgbClr val="800000"/>
                </a:solidFill>
                <a:latin typeface="Arial" panose="020B0604020202020204" pitchFamily="34" charset="0"/>
                <a:ea typeface="ＭＳ Ｐゴシック" charset="0"/>
                <a:cs typeface="Arial" panose="020B0604020202020204" pitchFamily="34" charset="0"/>
                <a:sym typeface="Arial Narrow Bold" charset="0"/>
              </a:rPr>
              <a:t>Pepperblaster</a:t>
            </a:r>
            <a:endParaRPr lang="en-US" sz="1200" b="1" dirty="0" smtClean="0">
              <a:solidFill>
                <a:srgbClr val="800000"/>
              </a:solidFill>
              <a:latin typeface="Arial" panose="020B0604020202020204" pitchFamily="34" charset="0"/>
              <a:ea typeface="ＭＳ Ｐゴシック" charset="0"/>
              <a:cs typeface="Arial" panose="020B0604020202020204" pitchFamily="34" charset="0"/>
              <a:sym typeface="Arial Narrow Bold" charset="0"/>
            </a:endParaRPr>
          </a:p>
          <a:p>
            <a:pPr marL="39688"/>
            <a:r>
              <a:rPr lang="en-US" sz="1200"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The </a:t>
            </a:r>
            <a:r>
              <a:rPr lang="en-US" sz="1200" dirty="0" err="1">
                <a:solidFill>
                  <a:schemeClr val="tx1"/>
                </a:solidFill>
                <a:latin typeface="Arial" panose="020B0604020202020204" pitchFamily="34" charset="0"/>
                <a:ea typeface="ＭＳ Ｐゴシック" charset="0"/>
                <a:cs typeface="Arial" panose="020B0604020202020204" pitchFamily="34" charset="0"/>
                <a:sym typeface="Arial Narrow Bold" charset="0"/>
              </a:rPr>
              <a:t>PepperBlaster</a:t>
            </a:r>
            <a:r>
              <a:rPr lang="en-US" sz="12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 from </a:t>
            </a:r>
            <a:r>
              <a:rPr lang="en-US" sz="1200" dirty="0" err="1">
                <a:solidFill>
                  <a:schemeClr val="tx1"/>
                </a:solidFill>
                <a:latin typeface="Arial" panose="020B0604020202020204" pitchFamily="34" charset="0"/>
                <a:ea typeface="ＭＳ Ｐゴシック" charset="0"/>
                <a:cs typeface="Arial" panose="020B0604020202020204" pitchFamily="34" charset="0"/>
                <a:sym typeface="Arial Narrow Bold" charset="0"/>
              </a:rPr>
              <a:t>Kimber</a:t>
            </a:r>
            <a:r>
              <a:rPr lang="en-US" sz="12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 stores OC and benzyl alcohol in separate tubes, which are mixed when the trigger is depressed.  The </a:t>
            </a:r>
            <a:r>
              <a:rPr lang="en-US" sz="1200" dirty="0" err="1">
                <a:solidFill>
                  <a:schemeClr val="tx1"/>
                </a:solidFill>
                <a:latin typeface="Arial" panose="020B0604020202020204" pitchFamily="34" charset="0"/>
                <a:ea typeface="ＭＳ Ｐゴシック" charset="0"/>
                <a:cs typeface="Arial" panose="020B0604020202020204" pitchFamily="34" charset="0"/>
                <a:sym typeface="Arial Narrow Bold" charset="0"/>
              </a:rPr>
              <a:t>PepperBlaster</a:t>
            </a:r>
            <a:r>
              <a:rPr lang="en-US" sz="12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 delivers its spray at 90 miles an hour.  The </a:t>
            </a:r>
            <a:r>
              <a:rPr lang="en-US" sz="1200" dirty="0" err="1">
                <a:solidFill>
                  <a:schemeClr val="tx1"/>
                </a:solidFill>
                <a:latin typeface="Arial" panose="020B0604020202020204" pitchFamily="34" charset="0"/>
                <a:ea typeface="ＭＳ Ｐゴシック" charset="0"/>
                <a:cs typeface="Arial" panose="020B0604020202020204" pitchFamily="34" charset="0"/>
                <a:sym typeface="Arial Narrow Bold" charset="0"/>
              </a:rPr>
              <a:t>Pepperblaster</a:t>
            </a:r>
            <a:r>
              <a:rPr lang="en-US" sz="12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 has a CRC rating of 2.4%.</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How Pepper Spray Works</a:t>
            </a:r>
            <a:endParaRPr lang="en-US" dirty="0" smtClean="0">
              <a:effectLst/>
            </a:endParaRPr>
          </a:p>
        </p:txBody>
      </p:sp>
    </p:spTree>
    <p:custDataLst>
      <p:tags r:id="rId1"/>
    </p:custDataLst>
    <p:extLst>
      <p:ext uri="{BB962C8B-B14F-4D97-AF65-F5344CB8AC3E}">
        <p14:creationId xmlns:p14="http://schemas.microsoft.com/office/powerpoint/2010/main" val="4011332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069848"/>
            <a:ext cx="7772400" cy="4961358"/>
          </a:xfrm>
          <a:prstGeom prst="rect">
            <a:avLst/>
          </a:prstGeom>
          <a:noFill/>
        </p:spPr>
        <p:txBody>
          <a:bodyPr wrap="square" rtlCol="0">
            <a:spAutoFit/>
          </a:bodyPr>
          <a:lstStyle>
            <a:defPPr>
              <a:defRPr lang="en-US"/>
            </a:defPPr>
            <a:lvl1pPr marL="342900" indent="-342900">
              <a:lnSpc>
                <a:spcPct val="150000"/>
              </a:lnSpc>
              <a:buFont typeface="+mj-lt"/>
              <a:buAutoNum type="arabicPeriod"/>
              <a:defRPr>
                <a:solidFill>
                  <a:srgbClr val="E10A0A"/>
                </a:solidFill>
                <a:latin typeface="Palatino-Roman"/>
              </a:defRPr>
            </a:lvl1pPr>
          </a:lstStyle>
          <a:p>
            <a:pPr>
              <a:lnSpc>
                <a:spcPct val="110000"/>
              </a:lnSpc>
            </a:pPr>
            <a:r>
              <a:rPr lang="en-US" dirty="0"/>
              <a:t>The universal safety rules.</a:t>
            </a:r>
          </a:p>
          <a:p>
            <a:pPr>
              <a:lnSpc>
                <a:spcPct val="110000"/>
              </a:lnSpc>
            </a:pPr>
            <a:r>
              <a:rPr lang="en-US" dirty="0"/>
              <a:t>Clearing handguns.</a:t>
            </a:r>
          </a:p>
          <a:p>
            <a:pPr>
              <a:lnSpc>
                <a:spcPct val="110000"/>
              </a:lnSpc>
            </a:pPr>
            <a:r>
              <a:rPr lang="en-US" dirty="0"/>
              <a:t>Understanding a handgun’s action.</a:t>
            </a:r>
          </a:p>
          <a:p>
            <a:pPr>
              <a:lnSpc>
                <a:spcPct val="110000"/>
              </a:lnSpc>
            </a:pPr>
            <a:r>
              <a:rPr lang="en-US" dirty="0"/>
              <a:t>Understanding revolvers.</a:t>
            </a:r>
          </a:p>
          <a:p>
            <a:pPr>
              <a:lnSpc>
                <a:spcPct val="110000"/>
              </a:lnSpc>
            </a:pPr>
            <a:r>
              <a:rPr lang="en-US" dirty="0"/>
              <a:t>Understanding semi-automatics.</a:t>
            </a:r>
          </a:p>
          <a:p>
            <a:pPr>
              <a:lnSpc>
                <a:spcPct val="110000"/>
              </a:lnSpc>
            </a:pPr>
            <a:r>
              <a:rPr lang="en-US" dirty="0"/>
              <a:t>Which handgun is right for you?</a:t>
            </a:r>
          </a:p>
          <a:p>
            <a:pPr>
              <a:lnSpc>
                <a:spcPct val="110000"/>
              </a:lnSpc>
            </a:pPr>
            <a:r>
              <a:rPr lang="en-US" dirty="0"/>
              <a:t>Handgun ammunition.</a:t>
            </a:r>
          </a:p>
          <a:p>
            <a:pPr>
              <a:lnSpc>
                <a:spcPct val="110000"/>
              </a:lnSpc>
            </a:pPr>
            <a:r>
              <a:rPr lang="en-US" dirty="0"/>
              <a:t>Malfunctions.</a:t>
            </a:r>
          </a:p>
          <a:p>
            <a:pPr>
              <a:lnSpc>
                <a:spcPct val="110000"/>
              </a:lnSpc>
            </a:pPr>
            <a:r>
              <a:rPr lang="en-US" dirty="0"/>
              <a:t>An introduction to home defense shotguns, and the AR-15 platform.</a:t>
            </a:r>
          </a:p>
          <a:p>
            <a:pPr>
              <a:lnSpc>
                <a:spcPct val="110000"/>
              </a:lnSpc>
            </a:pPr>
            <a:r>
              <a:rPr lang="en-US" dirty="0"/>
              <a:t>Other use of force options.</a:t>
            </a:r>
          </a:p>
          <a:p>
            <a:pPr>
              <a:lnSpc>
                <a:spcPct val="110000"/>
              </a:lnSpc>
            </a:pPr>
            <a:endParaRPr lang="en-US" dirty="0"/>
          </a:p>
        </p:txBody>
      </p:sp>
      <p:sp>
        <p:nvSpPr>
          <p:cNvPr id="10" name="TextBox 9"/>
          <p:cNvSpPr txBox="1"/>
          <p:nvPr/>
        </p:nvSpPr>
        <p:spPr>
          <a:xfrm>
            <a:off x="294290" y="304800"/>
            <a:ext cx="7782910" cy="584776"/>
          </a:xfrm>
          <a:prstGeom prst="rect">
            <a:avLst/>
          </a:prstGeom>
          <a:noFill/>
        </p:spPr>
        <p:txBody>
          <a:bodyPr wrap="square" rtlCol="0">
            <a:spAutoFit/>
          </a:bodyPr>
          <a:lstStyle/>
          <a:p>
            <a:r>
              <a:rPr lang="en-US" sz="3200" b="1" dirty="0"/>
              <a:t>Key Topics Covered in Lesson Two</a:t>
            </a:r>
          </a:p>
        </p:txBody>
      </p:sp>
      <p:cxnSp>
        <p:nvCxnSpPr>
          <p:cNvPr id="11" name="Straight Connector 10"/>
          <p:cNvCxnSpPr/>
          <p:nvPr/>
        </p:nvCxnSpPr>
        <p:spPr bwMode="auto">
          <a:xfrm>
            <a:off x="182880" y="914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ustDataLst>
      <p:tags r:id="rId1"/>
    </p:custDataLst>
    <p:extLst>
      <p:ext uri="{BB962C8B-B14F-4D97-AF65-F5344CB8AC3E}">
        <p14:creationId xmlns:p14="http://schemas.microsoft.com/office/powerpoint/2010/main" val="34882485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iStock_000006165882_Medium.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5" name="TextBox 4"/>
          <p:cNvSpPr txBox="1"/>
          <p:nvPr/>
        </p:nvSpPr>
        <p:spPr>
          <a:xfrm>
            <a:off x="990600" y="-110192"/>
            <a:ext cx="7086600" cy="1938992"/>
          </a:xfrm>
          <a:prstGeom prst="rect">
            <a:avLst/>
          </a:prstGeom>
          <a:noFill/>
        </p:spPr>
        <p:txBody>
          <a:bodyPr wrap="square" rtlCol="0">
            <a:spAutoFit/>
          </a:bodyPr>
          <a:lstStyle/>
          <a:p>
            <a:pPr algn="ctr"/>
            <a:r>
              <a:rPr lang="en-US" sz="12000" dirty="0" smtClean="0">
                <a:solidFill>
                  <a:schemeClr val="bg1"/>
                </a:solidFill>
                <a:latin typeface="Goudy Old Style"/>
              </a:rPr>
              <a:t>Questions?</a:t>
            </a:r>
            <a:endParaRPr lang="en-US" sz="12000" dirty="0">
              <a:solidFill>
                <a:schemeClr val="bg1"/>
              </a:solidFill>
              <a:latin typeface="Goudy Old Style"/>
            </a:endParaRPr>
          </a:p>
        </p:txBody>
      </p:sp>
      <p:sp>
        <p:nvSpPr>
          <p:cNvPr id="7" name="TextBox 6"/>
          <p:cNvSpPr txBox="1"/>
          <p:nvPr/>
        </p:nvSpPr>
        <p:spPr>
          <a:xfrm>
            <a:off x="990600" y="1828800"/>
            <a:ext cx="7086600" cy="1200329"/>
          </a:xfrm>
          <a:prstGeom prst="rect">
            <a:avLst/>
          </a:prstGeom>
          <a:noFill/>
        </p:spPr>
        <p:txBody>
          <a:bodyPr wrap="square" rtlCol="0">
            <a:spAutoFit/>
          </a:bodyPr>
          <a:lstStyle/>
          <a:p>
            <a:pPr algn="ctr"/>
            <a:r>
              <a:rPr lang="en-US" sz="7200" dirty="0" smtClean="0">
                <a:solidFill>
                  <a:schemeClr val="bg1"/>
                </a:solidFill>
                <a:latin typeface="Goudy Old Style"/>
              </a:rPr>
              <a:t>Ten Minute Break</a:t>
            </a:r>
            <a:endParaRPr lang="en-US" sz="7200" dirty="0">
              <a:solidFill>
                <a:schemeClr val="bg1"/>
              </a:solidFill>
              <a:latin typeface="Goudy Old Style"/>
            </a:endParaRPr>
          </a:p>
        </p:txBody>
      </p:sp>
      <p:cxnSp>
        <p:nvCxnSpPr>
          <p:cNvPr id="9" name="Straight Connector 8"/>
          <p:cNvCxnSpPr/>
          <p:nvPr/>
        </p:nvCxnSpPr>
        <p:spPr bwMode="auto">
          <a:xfrm>
            <a:off x="1143000" y="1905000"/>
            <a:ext cx="6781800" cy="0"/>
          </a:xfrm>
          <a:prstGeom prst="line">
            <a:avLst/>
          </a:prstGeom>
          <a:solidFill>
            <a:srgbClr val="4F81BD"/>
          </a:solidFill>
          <a:ln w="57150" cap="flat" cmpd="thinThick" algn="ctr">
            <a:solidFill>
              <a:schemeClr val="bg1"/>
            </a:solidFill>
            <a:prstDash val="solid"/>
            <a:round/>
            <a:headEnd type="oval" w="med" len="med"/>
            <a:tailEnd type="oval"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7408943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5" name="Rectangle 8"/>
          <p:cNvSpPr>
            <a:spLocks/>
          </p:cNvSpPr>
          <p:nvPr/>
        </p:nvSpPr>
        <p:spPr bwMode="auto">
          <a:xfrm>
            <a:off x="365760" y="1051560"/>
            <a:ext cx="41402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Understanding a handgun’</a:t>
            </a:r>
            <a:r>
              <a:rPr lang="en-US" altLang="ja-JP" sz="1800" dirty="0">
                <a:solidFill>
                  <a:schemeClr val="tx1"/>
                </a:solidFill>
                <a:cs typeface="Arial" charset="0"/>
              </a:rPr>
              <a:t>s </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action</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 is one of the first steps toward understanding their function and in selecting one that meets your needs.  </a:t>
            </a:r>
          </a:p>
          <a:p>
            <a:pPr marL="325438" indent="-285750">
              <a:buClr>
                <a:srgbClr val="000000"/>
              </a:buClr>
              <a:buSzPct val="100000"/>
              <a:buFont typeface="Wingdings" charset="0"/>
              <a:buChar char="§"/>
            </a:pPr>
            <a:r>
              <a:rPr lang="en-US" sz="1800" dirty="0" smtClean="0">
                <a:solidFill>
                  <a:schemeClr val="tx1"/>
                </a:solidFill>
                <a:cs typeface="Arial" charset="0"/>
              </a:rPr>
              <a:t>Firearms </a:t>
            </a:r>
            <a:r>
              <a:rPr lang="en-US" sz="1800" dirty="0">
                <a:solidFill>
                  <a:schemeClr val="tx1"/>
                </a:solidFill>
                <a:cs typeface="Arial" charset="0"/>
              </a:rPr>
              <a:t>in </a:t>
            </a:r>
            <a:r>
              <a:rPr lang="en-US" sz="1800" dirty="0" smtClean="0">
                <a:solidFill>
                  <a:schemeClr val="tx1"/>
                </a:solidFill>
                <a:cs typeface="Arial" charset="0"/>
              </a:rPr>
              <a:t>single-action </a:t>
            </a:r>
            <a:r>
              <a:rPr lang="en-US" sz="1800" dirty="0">
                <a:solidFill>
                  <a:schemeClr val="tx1"/>
                </a:solidFill>
                <a:cs typeface="Arial" charset="0"/>
              </a:rPr>
              <a:t>mode will have a shorter, lighter trigger press, and firearms in </a:t>
            </a:r>
            <a:r>
              <a:rPr lang="en-US" sz="1800" dirty="0" smtClean="0">
                <a:solidFill>
                  <a:schemeClr val="tx1"/>
                </a:solidFill>
                <a:cs typeface="Arial" charset="0"/>
              </a:rPr>
              <a:t>double-action </a:t>
            </a:r>
            <a:r>
              <a:rPr lang="en-US" sz="1800" dirty="0">
                <a:solidFill>
                  <a:schemeClr val="tx1"/>
                </a:solidFill>
                <a:cs typeface="Arial" charset="0"/>
              </a:rPr>
              <a:t>mode will have a longer, heavier trigger press.  </a:t>
            </a:r>
          </a:p>
          <a:p>
            <a:pPr marL="325438" indent="-285750">
              <a:buClr>
                <a:srgbClr val="000000"/>
              </a:buClr>
              <a:buSzPct val="100000"/>
              <a:buFont typeface="Wingdings" charset="0"/>
              <a:buChar char="§"/>
            </a:pPr>
            <a:r>
              <a:rPr lang="en-US" sz="1800" dirty="0">
                <a:solidFill>
                  <a:schemeClr val="tx1"/>
                </a:solidFill>
                <a:cs typeface="Arial" charset="0"/>
              </a:rPr>
              <a:t>Mechanically speaking, </a:t>
            </a:r>
            <a:r>
              <a:rPr lang="en-US" sz="1800" dirty="0" smtClean="0">
                <a:solidFill>
                  <a:schemeClr val="tx1"/>
                </a:solidFill>
                <a:cs typeface="Arial" charset="0"/>
              </a:rPr>
              <a:t>single-action </a:t>
            </a:r>
            <a:r>
              <a:rPr lang="en-US" sz="1800" dirty="0">
                <a:solidFill>
                  <a:schemeClr val="tx1"/>
                </a:solidFill>
                <a:cs typeface="Arial" charset="0"/>
              </a:rPr>
              <a:t>means that the trigger performs a single function, that is, it releases the hammer (which means that the hammer already has to be cocked), while </a:t>
            </a:r>
            <a:r>
              <a:rPr lang="en-US" sz="1800" dirty="0" smtClean="0">
                <a:solidFill>
                  <a:schemeClr val="tx1"/>
                </a:solidFill>
                <a:cs typeface="Arial" charset="0"/>
              </a:rPr>
              <a:t>double-action </a:t>
            </a:r>
            <a:r>
              <a:rPr lang="en-US" sz="1800" dirty="0">
                <a:solidFill>
                  <a:schemeClr val="tx1"/>
                </a:solidFill>
                <a:cs typeface="Arial" charset="0"/>
              </a:rPr>
              <a:t>means that the trigger press does two things—it first cocks the hammer, then it releases it.</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Defining a Gun’s </a:t>
            </a:r>
            <a:r>
              <a:rPr lang="ja-JP" sz="3200" kern="1200" dirty="0" smtClean="0">
                <a:solidFill>
                  <a:srgbClr val="4A7594"/>
                </a:solidFill>
                <a:effectLst/>
                <a:latin typeface="Arial" panose="020B0604020202020204" pitchFamily="34" charset="0"/>
                <a:ea typeface="Arial" panose="020B0604020202020204" pitchFamily="34" charset="0"/>
                <a:cs typeface="ＭＳ Ｐゴシック" panose="020B0600070205080204" pitchFamily="34" charset="-128"/>
              </a:rPr>
              <a:t>“</a:t>
            </a:r>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Action</a:t>
            </a:r>
            <a:r>
              <a:rPr lang="ja-JP" sz="3200" kern="1200" dirty="0" smtClean="0">
                <a:solidFill>
                  <a:srgbClr val="4A7594"/>
                </a:solidFill>
                <a:effectLst/>
                <a:latin typeface="Arial" panose="020B0604020202020204" pitchFamily="34" charset="0"/>
                <a:ea typeface="Arial" panose="020B0604020202020204" pitchFamily="34" charset="0"/>
                <a:cs typeface="ＭＳ Ｐゴシック" panose="020B0600070205080204" pitchFamily="34" charset="-128"/>
              </a:rPr>
              <a:t>”</a:t>
            </a:r>
            <a:endParaRPr lang="en-US" dirty="0" smtClean="0">
              <a:effectLst/>
            </a:endParaRPr>
          </a:p>
        </p:txBody>
      </p:sp>
      <p:pic>
        <p:nvPicPr>
          <p:cNvPr id="3" name="Picture 2">
            <a:hlinkClick r:id="rId4" action="ppaction://hlinksldjump"/>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720063" y="1556414"/>
            <a:ext cx="3809089" cy="2863186"/>
          </a:xfrm>
          <a:prstGeom prst="rect">
            <a:avLst/>
          </a:prstGeom>
        </p:spPr>
      </p:pic>
      <p:sp>
        <p:nvSpPr>
          <p:cNvPr id="6" name="TextBox 5"/>
          <p:cNvSpPr txBox="1"/>
          <p:nvPr/>
        </p:nvSpPr>
        <p:spPr>
          <a:xfrm>
            <a:off x="4636008" y="4419600"/>
            <a:ext cx="4355592" cy="984885"/>
          </a:xfrm>
          <a:prstGeom prst="rect">
            <a:avLst/>
          </a:prstGeom>
          <a:noFill/>
        </p:spPr>
        <p:txBody>
          <a:bodyPr wrap="square" rtlCol="0">
            <a:spAutoFit/>
          </a:bodyPr>
          <a:lstStyle/>
          <a:p>
            <a:r>
              <a:rPr lang="en-US" sz="1600" b="1" dirty="0" smtClean="0">
                <a:solidFill>
                  <a:srgbClr val="E10A0A"/>
                </a:solidFill>
                <a:latin typeface="+mn-lt"/>
              </a:rPr>
              <a:t>Interactive 2.1 </a:t>
            </a:r>
            <a:r>
              <a:rPr lang="en-US" sz="1600" b="1" dirty="0" smtClean="0">
                <a:latin typeface="+mn-lt"/>
              </a:rPr>
              <a:t>Explaining Handgun Actions</a:t>
            </a:r>
          </a:p>
          <a:p>
            <a:r>
              <a:rPr lang="en-US" sz="1400" i="1" dirty="0" smtClean="0">
                <a:latin typeface="+mn-lt"/>
              </a:rPr>
              <a:t>Tap or click the widget above, to </a:t>
            </a:r>
            <a:r>
              <a:rPr lang="en-US" sz="1400" i="1" dirty="0">
                <a:latin typeface="+mn-lt"/>
              </a:rPr>
              <a:t>see the differences between </a:t>
            </a:r>
            <a:r>
              <a:rPr lang="en-US" sz="1400" i="1" dirty="0" smtClean="0">
                <a:latin typeface="+mn-lt"/>
              </a:rPr>
              <a:t>double-action </a:t>
            </a:r>
            <a:r>
              <a:rPr lang="en-US" sz="1400" i="1" dirty="0">
                <a:latin typeface="+mn-lt"/>
              </a:rPr>
              <a:t>and </a:t>
            </a:r>
            <a:r>
              <a:rPr lang="en-US" sz="1400" i="1" dirty="0" smtClean="0">
                <a:latin typeface="+mn-lt"/>
              </a:rPr>
              <a:t>single-action</a:t>
            </a:r>
            <a:r>
              <a:rPr lang="en-US" sz="1400" i="1" dirty="0">
                <a:latin typeface="+mn-lt"/>
              </a:rPr>
              <a:t>, mechanically and functionally.</a:t>
            </a:r>
            <a:endParaRPr lang="en-US" sz="1400" dirty="0">
              <a:latin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5" name="Img0196-combo2-KW.tiff">
            <a:hlinkClick r:id="rId4" action="ppaction://hlinksldjump"/>
          </p:cNvPr>
          <p:cNvPicPr/>
          <p:nvPr/>
        </p:nvPicPr>
        <p:blipFill>
          <a:blip r:embed="rId5">
            <a:extLst/>
          </a:blip>
          <a:stretch>
            <a:fillRect/>
          </a:stretch>
        </p:blipFill>
        <p:spPr>
          <a:xfrm>
            <a:off x="291684" y="4653553"/>
            <a:ext cx="2411183" cy="1571568"/>
          </a:xfrm>
          <a:prstGeom prst="rect">
            <a:avLst/>
          </a:prstGeom>
          <a:ln>
            <a:noFill/>
          </a:ln>
          <a:effectLst/>
        </p:spPr>
      </p:pic>
      <p:sp>
        <p:nvSpPr>
          <p:cNvPr id="70" name="Shape 70"/>
          <p:cNvSpPr/>
          <p:nvPr/>
        </p:nvSpPr>
        <p:spPr>
          <a:xfrm>
            <a:off x="312460" y="165855"/>
            <a:ext cx="489717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latin typeface="+mn-lt"/>
              </a:rPr>
              <a:t>Explaining Handgun “actions”</a:t>
            </a:r>
          </a:p>
        </p:txBody>
      </p:sp>
      <p:pic>
        <p:nvPicPr>
          <p:cNvPr id="74" name="Img0196-combo3-KW.png"/>
          <p:cNvPicPr/>
          <p:nvPr/>
        </p:nvPicPr>
        <p:blipFill>
          <a:blip r:embed="rId6">
            <a:extLst/>
          </a:blip>
          <a:stretch>
            <a:fillRect/>
          </a:stretch>
        </p:blipFill>
        <p:spPr>
          <a:xfrm>
            <a:off x="2500313" y="1656164"/>
            <a:ext cx="7137925" cy="5201836"/>
          </a:xfrm>
          <a:prstGeom prst="rect">
            <a:avLst/>
          </a:prstGeom>
          <a:ln w="12700">
            <a:miter lim="400000"/>
          </a:ln>
        </p:spPr>
      </p:pic>
      <p:sp>
        <p:nvSpPr>
          <p:cNvPr id="76" name="Shape 76">
            <a:hlinkClick r:id="rId4" action="ppaction://hlinksldjump"/>
          </p:cNvPr>
          <p:cNvSpPr/>
          <p:nvPr/>
        </p:nvSpPr>
        <p:spPr>
          <a:xfrm>
            <a:off x="291684" y="4572000"/>
            <a:ext cx="2411183" cy="157156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2" y="1006"/>
                  <a:pt x="2881" y="3017"/>
                </a:cubicBezTo>
                <a:cubicBezTo>
                  <a:pt x="-961" y="7038"/>
                  <a:pt x="-961" y="13557"/>
                  <a:pt x="2881" y="17578"/>
                </a:cubicBezTo>
                <a:cubicBezTo>
                  <a:pt x="6724" y="21600"/>
                  <a:pt x="12954" y="21600"/>
                  <a:pt x="16797" y="17578"/>
                </a:cubicBezTo>
                <a:cubicBezTo>
                  <a:pt x="20639" y="13557"/>
                  <a:pt x="20639" y="7038"/>
                  <a:pt x="16797" y="3017"/>
                </a:cubicBezTo>
                <a:cubicBezTo>
                  <a:pt x="14876" y="1006"/>
                  <a:pt x="12357" y="0"/>
                  <a:pt x="9839" y="0"/>
                </a:cubicBezTo>
                <a:close/>
              </a:path>
            </a:pathLst>
          </a:custGeom>
          <a:ln w="50800" cap="flat">
            <a:solidFill>
              <a:srgbClr val="FFFFFF"/>
            </a:solidFill>
            <a:prstDash val="solid"/>
            <a:miter lim="400000"/>
          </a:ln>
        </p:spPr>
        <p:txBody>
          <a:bodyPr/>
          <a:lstStyle/>
          <a:p>
            <a:pPr lvl="0"/>
            <a:endParaRPr sz="1687">
              <a:solidFill>
                <a:schemeClr val="bg1"/>
              </a:solidFill>
              <a:latin typeface="+mn-lt"/>
            </a:endParaRPr>
          </a:p>
        </p:txBody>
      </p:sp>
      <p:grpSp>
        <p:nvGrpSpPr>
          <p:cNvPr id="80" name="Group 80"/>
          <p:cNvGrpSpPr/>
          <p:nvPr/>
        </p:nvGrpSpPr>
        <p:grpSpPr>
          <a:xfrm>
            <a:off x="294597" y="1459710"/>
            <a:ext cx="2411183" cy="1571568"/>
            <a:chOff x="0" y="0"/>
            <a:chExt cx="3429237" cy="2235117"/>
          </a:xfrm>
        </p:grpSpPr>
        <p:pic>
          <p:nvPicPr>
            <p:cNvPr id="78" name="Img0196-combo3-KW.png"/>
            <p:cNvPicPr/>
            <p:nvPr/>
          </p:nvPicPr>
          <p:blipFill>
            <a:blip r:embed="rId7">
              <a:extLst/>
            </a:blip>
            <a:stretch>
              <a:fillRect/>
            </a:stretch>
          </p:blipFill>
          <p:spPr>
            <a:xfrm>
              <a:off x="0" y="0"/>
              <a:ext cx="3429237" cy="2235117"/>
            </a:xfrm>
            <a:prstGeom prst="rect">
              <a:avLst/>
            </a:prstGeom>
            <a:ln>
              <a:noFill/>
            </a:ln>
            <a:effectLst/>
          </p:spPr>
        </p:pic>
        <p:sp>
          <p:nvSpPr>
            <p:cNvPr id="79" name="Shape 79"/>
            <p:cNvSpPr/>
            <p:nvPr/>
          </p:nvSpPr>
          <p:spPr>
            <a:xfrm>
              <a:off x="0" y="0"/>
              <a:ext cx="3429237" cy="2235117"/>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2" y="1006"/>
                    <a:pt x="2881" y="3017"/>
                  </a:cubicBezTo>
                  <a:cubicBezTo>
                    <a:pt x="-961" y="7038"/>
                    <a:pt x="-961" y="13557"/>
                    <a:pt x="2881" y="17578"/>
                  </a:cubicBezTo>
                  <a:cubicBezTo>
                    <a:pt x="6724" y="21600"/>
                    <a:pt x="12954" y="21600"/>
                    <a:pt x="16797" y="17578"/>
                  </a:cubicBezTo>
                  <a:cubicBezTo>
                    <a:pt x="20639" y="13557"/>
                    <a:pt x="20639" y="7038"/>
                    <a:pt x="16797" y="3017"/>
                  </a:cubicBezTo>
                  <a:cubicBezTo>
                    <a:pt x="14876" y="1006"/>
                    <a:pt x="12357" y="0"/>
                    <a:pt x="9839" y="0"/>
                  </a:cubicBezTo>
                  <a:close/>
                </a:path>
              </a:pathLst>
            </a:custGeom>
            <a:ln w="50800" cap="flat">
              <a:solidFill>
                <a:srgbClr val="FF9E0B"/>
              </a:solidFill>
              <a:prstDash val="solid"/>
              <a:miter lim="400000"/>
            </a:ln>
          </p:spPr>
          <p:txBody>
            <a:bodyPr/>
            <a:lstStyle/>
            <a:p>
              <a:pPr lvl="0"/>
              <a:endParaRPr sz="1687">
                <a:solidFill>
                  <a:schemeClr val="bg1"/>
                </a:solidFill>
                <a:latin typeface="+mn-lt"/>
              </a:endParaRPr>
            </a:p>
          </p:txBody>
        </p:sp>
      </p:grpSp>
      <p:sp>
        <p:nvSpPr>
          <p:cNvPr id="81" name="Shape 81"/>
          <p:cNvSpPr/>
          <p:nvPr/>
        </p:nvSpPr>
        <p:spPr>
          <a:xfrm>
            <a:off x="1366219" y="2495554"/>
            <a:ext cx="919759" cy="8304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3402"/>
                </a:lnTo>
              </a:path>
            </a:pathLst>
          </a:custGeom>
          <a:ln w="50800">
            <a:solidFill>
              <a:srgbClr val="FF9E0B"/>
            </a:solidFill>
            <a:miter lim="400000"/>
            <a:headEnd type="oval"/>
            <a:tailEnd type="oval"/>
          </a:ln>
        </p:spPr>
        <p:txBody>
          <a:bodyPr lIns="0" tIns="0" rIns="0" bIns="0" anchor="ctr"/>
          <a:lstStyle/>
          <a:p>
            <a:pPr lvl="0"/>
            <a:endParaRPr sz="1687">
              <a:solidFill>
                <a:schemeClr val="bg1"/>
              </a:solidFill>
              <a:latin typeface="+mn-lt"/>
            </a:endParaRPr>
          </a:p>
        </p:txBody>
      </p:sp>
      <p:sp>
        <p:nvSpPr>
          <p:cNvPr id="82" name="Shape 82"/>
          <p:cNvSpPr/>
          <p:nvPr/>
        </p:nvSpPr>
        <p:spPr>
          <a:xfrm>
            <a:off x="53578" y="3429000"/>
            <a:ext cx="3299222" cy="933910"/>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sz="1600" cap="none">
                <a:solidFill>
                  <a:srgbClr val="FFFFFF"/>
                </a:solidFill>
                <a:latin typeface="Gill Sans"/>
                <a:ea typeface="Gill Sans"/>
                <a:cs typeface="Gill Sans"/>
                <a:sym typeface="Gill Sans"/>
              </a:defRPr>
            </a:lvl1pPr>
          </a:lstStyle>
          <a:p>
            <a:pPr lvl="0">
              <a:defRPr sz="1800">
                <a:solidFill>
                  <a:srgbClr val="000000"/>
                </a:solidFill>
              </a:defRPr>
            </a:pPr>
            <a:r>
              <a:rPr lang="en-US" sz="1400" dirty="0">
                <a:solidFill>
                  <a:schemeClr val="bg1"/>
                </a:solidFill>
                <a:latin typeface="+mn-lt"/>
              </a:rPr>
              <a:t>T</a:t>
            </a:r>
            <a:r>
              <a:rPr sz="1400" dirty="0" smtClean="0">
                <a:solidFill>
                  <a:schemeClr val="bg1"/>
                </a:solidFill>
                <a:latin typeface="+mn-lt"/>
              </a:rPr>
              <a:t>rigger </a:t>
            </a:r>
            <a:r>
              <a:rPr sz="1400" dirty="0">
                <a:solidFill>
                  <a:schemeClr val="bg1"/>
                </a:solidFill>
                <a:latin typeface="+mn-lt"/>
              </a:rPr>
              <a:t>press is approximately 3/4 of an inch, and the weight of the trigger press is approximately 12 pounds on this sample P229.</a:t>
            </a:r>
          </a:p>
        </p:txBody>
      </p:sp>
      <p:sp>
        <p:nvSpPr>
          <p:cNvPr id="83" name="Shape 83"/>
          <p:cNvSpPr/>
          <p:nvPr/>
        </p:nvSpPr>
        <p:spPr>
          <a:xfrm>
            <a:off x="3398044" y="1257218"/>
            <a:ext cx="4679156" cy="93391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l">
              <a:defRPr sz="1800" cap="none">
                <a:solidFill>
                  <a:srgbClr val="000000"/>
                </a:solidFill>
              </a:defRPr>
            </a:pPr>
            <a:r>
              <a:rPr sz="1400" dirty="0">
                <a:solidFill>
                  <a:schemeClr val="bg1"/>
                </a:solidFill>
                <a:latin typeface="+mn-lt"/>
                <a:ea typeface="Gill Sans"/>
                <a:cs typeface="Gill Sans"/>
                <a:sym typeface="Gill Sans"/>
              </a:rPr>
              <a:t>The decocked hammer indicates that the firearm is in </a:t>
            </a:r>
            <a:r>
              <a:rPr sz="1400" dirty="0" smtClean="0">
                <a:solidFill>
                  <a:schemeClr val="bg1"/>
                </a:solidFill>
                <a:latin typeface="+mn-lt"/>
                <a:ea typeface="Gill Sans"/>
                <a:cs typeface="Gill Sans"/>
                <a:sym typeface="Gill Sans"/>
              </a:rPr>
              <a:t>double</a:t>
            </a:r>
            <a:r>
              <a:rPr lang="en-US" sz="1400" dirty="0" smtClean="0">
                <a:solidFill>
                  <a:schemeClr val="bg1"/>
                </a:solidFill>
                <a:latin typeface="+mn-lt"/>
                <a:ea typeface="Gill Sans"/>
                <a:cs typeface="Gill Sans"/>
                <a:sym typeface="Gill Sans"/>
              </a:rPr>
              <a:t>-</a:t>
            </a:r>
            <a:r>
              <a:rPr sz="1400" dirty="0" smtClean="0">
                <a:solidFill>
                  <a:schemeClr val="bg1"/>
                </a:solidFill>
                <a:latin typeface="+mn-lt"/>
                <a:ea typeface="Gill Sans"/>
                <a:cs typeface="Gill Sans"/>
                <a:sym typeface="Gill Sans"/>
              </a:rPr>
              <a:t>action mode, </a:t>
            </a:r>
            <a:r>
              <a:rPr sz="1400" dirty="0">
                <a:solidFill>
                  <a:schemeClr val="bg1"/>
                </a:solidFill>
                <a:latin typeface="+mn-lt"/>
                <a:ea typeface="Gill Sans"/>
                <a:cs typeface="Gill Sans"/>
                <a:sym typeface="Gill Sans"/>
              </a:rPr>
              <a:t>which is considered to be a safer method for carrying.</a:t>
            </a:r>
          </a:p>
          <a:p>
            <a:pPr lvl="0" algn="l">
              <a:defRPr sz="1800" cap="none">
                <a:solidFill>
                  <a:srgbClr val="000000"/>
                </a:solidFill>
              </a:defRPr>
            </a:pPr>
            <a:endParaRPr sz="1400" dirty="0">
              <a:solidFill>
                <a:schemeClr val="bg1"/>
              </a:solidFill>
              <a:latin typeface="+mn-lt"/>
              <a:ea typeface="Gill Sans"/>
              <a:cs typeface="Gill Sans"/>
              <a:sym typeface="Gill Sans"/>
            </a:endParaRPr>
          </a:p>
        </p:txBody>
      </p:sp>
      <p:sp>
        <p:nvSpPr>
          <p:cNvPr id="84" name="Shape 84"/>
          <p:cNvSpPr/>
          <p:nvPr/>
        </p:nvSpPr>
        <p:spPr>
          <a:xfrm>
            <a:off x="7920633" y="1915124"/>
            <a:ext cx="642938" cy="9751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728" y="0"/>
                </a:lnTo>
                <a:lnTo>
                  <a:pt x="21600" y="21600"/>
                </a:lnTo>
              </a:path>
            </a:pathLst>
          </a:custGeom>
          <a:ln w="50800">
            <a:solidFill>
              <a:srgbClr val="FF9E0B"/>
            </a:solidFill>
            <a:miter lim="400000"/>
            <a:headEnd type="oval"/>
            <a:tailEnd type="oval"/>
          </a:ln>
        </p:spPr>
        <p:txBody>
          <a:bodyPr lIns="0" tIns="0" rIns="0" bIns="0" anchor="ctr"/>
          <a:lstStyle/>
          <a:p>
            <a:pPr lvl="0"/>
            <a:endParaRPr sz="1687">
              <a:solidFill>
                <a:schemeClr val="bg1"/>
              </a:solidFill>
              <a:latin typeface="+mn-lt"/>
            </a:endParaRPr>
          </a:p>
        </p:txBody>
      </p:sp>
      <p:sp>
        <p:nvSpPr>
          <p:cNvPr id="86" name="Shape 86"/>
          <p:cNvSpPr/>
          <p:nvPr/>
        </p:nvSpPr>
        <p:spPr>
          <a:xfrm flipH="1">
            <a:off x="4876800" y="4388647"/>
            <a:ext cx="1000125" cy="69651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728" y="0"/>
                </a:lnTo>
                <a:lnTo>
                  <a:pt x="21600" y="21600"/>
                </a:lnTo>
              </a:path>
            </a:pathLst>
          </a:custGeom>
          <a:ln w="50800">
            <a:solidFill>
              <a:srgbClr val="FF9E0B"/>
            </a:solidFill>
            <a:miter lim="400000"/>
            <a:headEnd type="oval"/>
            <a:tailEnd type="oval"/>
          </a:ln>
        </p:spPr>
        <p:txBody>
          <a:bodyPr lIns="0" tIns="0" rIns="0" bIns="0" anchor="ctr"/>
          <a:lstStyle/>
          <a:p>
            <a:pPr lvl="0"/>
            <a:endParaRPr sz="1687">
              <a:solidFill>
                <a:schemeClr val="bg1"/>
              </a:solidFill>
              <a:latin typeface="+mn-lt"/>
            </a:endParaRPr>
          </a:p>
        </p:txBody>
      </p:sp>
      <p:sp>
        <p:nvSpPr>
          <p:cNvPr id="18" name="Shape 133">
            <a:hlinkClick r:id="rId8" action="ppaction://hlinksldjump"/>
          </p:cNvPr>
          <p:cNvSpPr/>
          <p:nvPr/>
        </p:nvSpPr>
        <p:spPr>
          <a:xfrm>
            <a:off x="8142854" y="108300"/>
            <a:ext cx="848406" cy="411286"/>
          </a:xfrm>
          <a:prstGeom prst="roundRect">
            <a:avLst>
              <a:gd name="adj" fmla="val 13882"/>
            </a:avLst>
          </a:prstGeom>
          <a:blipFill>
            <a:blip r:embed="rId9"/>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20" name="Shape 89"/>
          <p:cNvSpPr/>
          <p:nvPr/>
        </p:nvSpPr>
        <p:spPr>
          <a:xfrm>
            <a:off x="500062" y="1062480"/>
            <a:ext cx="2009180" cy="38369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nSpc>
                <a:spcPct val="120000"/>
              </a:lnSpc>
              <a:defRPr sz="2400" cap="none">
                <a:solidFill>
                  <a:srgbClr val="FFFFFF"/>
                </a:solidFill>
                <a:latin typeface="Gill Sans"/>
                <a:ea typeface="Gill Sans"/>
                <a:cs typeface="Gill Sans"/>
                <a:sym typeface="Gill Sans"/>
              </a:defRPr>
            </a:lvl1pPr>
          </a:lstStyle>
          <a:p>
            <a:pPr lvl="0">
              <a:defRPr sz="1800">
                <a:solidFill>
                  <a:srgbClr val="000000"/>
                </a:solidFill>
              </a:defRPr>
            </a:pPr>
            <a:r>
              <a:rPr sz="1687" dirty="0" smtClean="0">
                <a:solidFill>
                  <a:srgbClr val="FF9E0B"/>
                </a:solidFill>
                <a:latin typeface="+mn-lt"/>
              </a:rPr>
              <a:t>Double</a:t>
            </a:r>
            <a:r>
              <a:rPr lang="en-US" sz="1687" dirty="0" smtClean="0">
                <a:solidFill>
                  <a:srgbClr val="FF9E0B"/>
                </a:solidFill>
                <a:latin typeface="+mn-lt"/>
              </a:rPr>
              <a:t>-</a:t>
            </a:r>
            <a:r>
              <a:rPr sz="1687" dirty="0" smtClean="0">
                <a:solidFill>
                  <a:srgbClr val="FF9E0B"/>
                </a:solidFill>
                <a:latin typeface="+mn-lt"/>
              </a:rPr>
              <a:t>Action </a:t>
            </a:r>
            <a:r>
              <a:rPr sz="1687" dirty="0">
                <a:solidFill>
                  <a:srgbClr val="FF9E0B"/>
                </a:solidFill>
                <a:latin typeface="+mn-lt"/>
              </a:rPr>
              <a:t>Mode</a:t>
            </a:r>
          </a:p>
        </p:txBody>
      </p:sp>
      <p:sp>
        <p:nvSpPr>
          <p:cNvPr id="21" name="Shape 90"/>
          <p:cNvSpPr/>
          <p:nvPr/>
        </p:nvSpPr>
        <p:spPr>
          <a:xfrm>
            <a:off x="500062" y="6146225"/>
            <a:ext cx="2009180" cy="38369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nSpc>
                <a:spcPct val="120000"/>
              </a:lnSpc>
              <a:defRPr sz="2400" cap="none">
                <a:solidFill>
                  <a:srgbClr val="FFFFFF"/>
                </a:solidFill>
                <a:latin typeface="Gill Sans"/>
                <a:ea typeface="Gill Sans"/>
                <a:cs typeface="Gill Sans"/>
                <a:sym typeface="Gill Sans"/>
              </a:defRPr>
            </a:lvl1pPr>
          </a:lstStyle>
          <a:p>
            <a:pPr lvl="0">
              <a:defRPr sz="1800">
                <a:solidFill>
                  <a:srgbClr val="000000"/>
                </a:solidFill>
              </a:defRPr>
            </a:pPr>
            <a:r>
              <a:rPr sz="1687" dirty="0" smtClean="0">
                <a:solidFill>
                  <a:srgbClr val="FF9E0B"/>
                </a:solidFill>
                <a:latin typeface="+mn-lt"/>
              </a:rPr>
              <a:t>Single</a:t>
            </a:r>
            <a:r>
              <a:rPr lang="en-US" sz="1687" dirty="0" smtClean="0">
                <a:solidFill>
                  <a:srgbClr val="FF9E0B"/>
                </a:solidFill>
                <a:latin typeface="+mn-lt"/>
              </a:rPr>
              <a:t>-</a:t>
            </a:r>
            <a:r>
              <a:rPr sz="1687" dirty="0" smtClean="0">
                <a:solidFill>
                  <a:srgbClr val="FF9E0B"/>
                </a:solidFill>
                <a:latin typeface="+mn-lt"/>
              </a:rPr>
              <a:t>Action </a:t>
            </a:r>
            <a:r>
              <a:rPr sz="1687" dirty="0">
                <a:solidFill>
                  <a:srgbClr val="FF9E0B"/>
                </a:solidFill>
                <a:latin typeface="+mn-lt"/>
              </a:rPr>
              <a:t>Mode</a:t>
            </a:r>
          </a:p>
        </p:txBody>
      </p:sp>
      <p:sp>
        <p:nvSpPr>
          <p:cNvPr id="22" name="Shape 83"/>
          <p:cNvSpPr/>
          <p:nvPr/>
        </p:nvSpPr>
        <p:spPr>
          <a:xfrm>
            <a:off x="3505200" y="5350877"/>
            <a:ext cx="2743200" cy="718466"/>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lvl="0" algn="l">
              <a:defRPr sz="1800" cap="none">
                <a:solidFill>
                  <a:srgbClr val="000000"/>
                </a:solidFill>
              </a:defRPr>
            </a:pPr>
            <a:r>
              <a:rPr lang="en-US" sz="1400" dirty="0" smtClean="0">
                <a:solidFill>
                  <a:schemeClr val="bg1"/>
                </a:solidFill>
                <a:latin typeface="+mn-lt"/>
                <a:ea typeface="Gill Sans"/>
                <a:cs typeface="Gill Sans"/>
                <a:sym typeface="Gill Sans"/>
              </a:rPr>
              <a:t>In double-action mode the trigger is set fully forward.</a:t>
            </a:r>
            <a:endParaRPr sz="1400" dirty="0">
              <a:solidFill>
                <a:schemeClr val="bg1"/>
              </a:solidFill>
              <a:latin typeface="+mn-lt"/>
              <a:ea typeface="Gill Sans"/>
              <a:cs typeface="Gill Sans"/>
              <a:sym typeface="Gill Sans"/>
            </a:endParaRPr>
          </a:p>
          <a:p>
            <a:pPr lvl="0" algn="l">
              <a:defRPr sz="1800" cap="none">
                <a:solidFill>
                  <a:srgbClr val="000000"/>
                </a:solidFill>
              </a:defRPr>
            </a:pPr>
            <a:endParaRPr sz="1400" dirty="0">
              <a:solidFill>
                <a:schemeClr val="bg1"/>
              </a:solidFill>
              <a:latin typeface="+mn-lt"/>
              <a:ea typeface="Gill Sans"/>
              <a:cs typeface="Gill Sans"/>
              <a:sym typeface="Gill Sans"/>
            </a:endParaRPr>
          </a:p>
        </p:txBody>
      </p:sp>
    </p:spTree>
    <p:custDataLst>
      <p:tags r:id="rId1"/>
    </p:custDataLst>
    <p:extLst>
      <p:ext uri="{BB962C8B-B14F-4D97-AF65-F5344CB8AC3E}">
        <p14:creationId xmlns:p14="http://schemas.microsoft.com/office/powerpoint/2010/main" val="2718687000"/>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5" name="Img0196-combo3-KW.png">
            <a:hlinkClick r:id="rId4" action="ppaction://hlinksldjump"/>
          </p:cNvPr>
          <p:cNvPicPr/>
          <p:nvPr/>
        </p:nvPicPr>
        <p:blipFill>
          <a:blip r:embed="rId5">
            <a:extLst/>
          </a:blip>
          <a:stretch>
            <a:fillRect/>
          </a:stretch>
        </p:blipFill>
        <p:spPr>
          <a:xfrm>
            <a:off x="294597" y="1459710"/>
            <a:ext cx="2411183" cy="1571568"/>
          </a:xfrm>
          <a:prstGeom prst="rect">
            <a:avLst/>
          </a:prstGeom>
          <a:ln>
            <a:noFill/>
          </a:ln>
          <a:effectLst/>
        </p:spPr>
      </p:pic>
      <p:sp>
        <p:nvSpPr>
          <p:cNvPr id="88" name="Shape 88"/>
          <p:cNvSpPr/>
          <p:nvPr/>
        </p:nvSpPr>
        <p:spPr>
          <a:xfrm>
            <a:off x="312460" y="165855"/>
            <a:ext cx="489717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chemeClr val="bg1"/>
                </a:solidFill>
                <a:latin typeface="+mn-lt"/>
              </a:rPr>
              <a:t>Explaining Handgun “actions”</a:t>
            </a:r>
          </a:p>
        </p:txBody>
      </p:sp>
      <p:sp>
        <p:nvSpPr>
          <p:cNvPr id="89" name="Shape 89"/>
          <p:cNvSpPr/>
          <p:nvPr/>
        </p:nvSpPr>
        <p:spPr>
          <a:xfrm>
            <a:off x="500062" y="1062480"/>
            <a:ext cx="2009180" cy="38369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nSpc>
                <a:spcPct val="120000"/>
              </a:lnSpc>
              <a:defRPr sz="2400" cap="none">
                <a:solidFill>
                  <a:srgbClr val="FFFFFF"/>
                </a:solidFill>
                <a:latin typeface="Gill Sans"/>
                <a:ea typeface="Gill Sans"/>
                <a:cs typeface="Gill Sans"/>
                <a:sym typeface="Gill Sans"/>
              </a:defRPr>
            </a:lvl1pPr>
          </a:lstStyle>
          <a:p>
            <a:pPr lvl="0">
              <a:defRPr sz="1800">
                <a:solidFill>
                  <a:srgbClr val="000000"/>
                </a:solidFill>
              </a:defRPr>
            </a:pPr>
            <a:r>
              <a:rPr sz="1687" dirty="0" smtClean="0">
                <a:solidFill>
                  <a:srgbClr val="FF9E0B"/>
                </a:solidFill>
                <a:latin typeface="+mn-lt"/>
              </a:rPr>
              <a:t>Double</a:t>
            </a:r>
            <a:r>
              <a:rPr lang="en-US" sz="1687" dirty="0" smtClean="0">
                <a:solidFill>
                  <a:srgbClr val="FF9E0B"/>
                </a:solidFill>
                <a:latin typeface="+mn-lt"/>
              </a:rPr>
              <a:t>-</a:t>
            </a:r>
            <a:r>
              <a:rPr sz="1687" dirty="0" smtClean="0">
                <a:solidFill>
                  <a:srgbClr val="FF9E0B"/>
                </a:solidFill>
                <a:latin typeface="+mn-lt"/>
              </a:rPr>
              <a:t>Action </a:t>
            </a:r>
            <a:r>
              <a:rPr sz="1687" dirty="0">
                <a:solidFill>
                  <a:srgbClr val="FF9E0B"/>
                </a:solidFill>
                <a:latin typeface="+mn-lt"/>
              </a:rPr>
              <a:t>Mode</a:t>
            </a:r>
          </a:p>
        </p:txBody>
      </p:sp>
      <p:pic>
        <p:nvPicPr>
          <p:cNvPr id="91" name="Img0196-combo2-KW.png"/>
          <p:cNvPicPr/>
          <p:nvPr/>
        </p:nvPicPr>
        <p:blipFill>
          <a:blip r:embed="rId6">
            <a:extLst/>
          </a:blip>
          <a:stretch>
            <a:fillRect/>
          </a:stretch>
        </p:blipFill>
        <p:spPr>
          <a:xfrm>
            <a:off x="2500313" y="1656164"/>
            <a:ext cx="7137925" cy="5201836"/>
          </a:xfrm>
          <a:prstGeom prst="rect">
            <a:avLst/>
          </a:prstGeom>
          <a:ln w="12700">
            <a:miter lim="400000"/>
          </a:ln>
        </p:spPr>
      </p:pic>
      <p:sp>
        <p:nvSpPr>
          <p:cNvPr id="96" name="Shape 96">
            <a:hlinkClick r:id="rId4" action="ppaction://hlinksldjump"/>
          </p:cNvPr>
          <p:cNvSpPr/>
          <p:nvPr/>
        </p:nvSpPr>
        <p:spPr>
          <a:xfrm>
            <a:off x="294597" y="1459710"/>
            <a:ext cx="2411183" cy="157156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2" y="1006"/>
                  <a:pt x="2881" y="3017"/>
                </a:cubicBezTo>
                <a:cubicBezTo>
                  <a:pt x="-961" y="7038"/>
                  <a:pt x="-961" y="13557"/>
                  <a:pt x="2881" y="17578"/>
                </a:cubicBezTo>
                <a:cubicBezTo>
                  <a:pt x="6724" y="21600"/>
                  <a:pt x="12954" y="21600"/>
                  <a:pt x="16797" y="17578"/>
                </a:cubicBezTo>
                <a:cubicBezTo>
                  <a:pt x="20639" y="13557"/>
                  <a:pt x="20639" y="7038"/>
                  <a:pt x="16797" y="3017"/>
                </a:cubicBezTo>
                <a:cubicBezTo>
                  <a:pt x="14876" y="1006"/>
                  <a:pt x="12357" y="0"/>
                  <a:pt x="9839" y="0"/>
                </a:cubicBezTo>
                <a:close/>
              </a:path>
            </a:pathLst>
          </a:custGeom>
          <a:ln w="50800" cap="flat">
            <a:solidFill>
              <a:srgbClr val="FFFFFF"/>
            </a:solidFill>
            <a:prstDash val="solid"/>
            <a:miter lim="400000"/>
          </a:ln>
        </p:spPr>
        <p:txBody>
          <a:bodyPr/>
          <a:lstStyle/>
          <a:p>
            <a:pPr lvl="0"/>
            <a:endParaRPr sz="1687">
              <a:solidFill>
                <a:schemeClr val="bg1"/>
              </a:solidFill>
              <a:latin typeface="+mn-lt"/>
            </a:endParaRPr>
          </a:p>
        </p:txBody>
      </p:sp>
      <p:sp>
        <p:nvSpPr>
          <p:cNvPr id="101" name="Shape 101"/>
          <p:cNvSpPr/>
          <p:nvPr/>
        </p:nvSpPr>
        <p:spPr>
          <a:xfrm>
            <a:off x="7920633" y="1915125"/>
            <a:ext cx="776883" cy="12799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728" y="0"/>
                </a:lnTo>
                <a:lnTo>
                  <a:pt x="21600" y="21600"/>
                </a:lnTo>
              </a:path>
            </a:pathLst>
          </a:custGeom>
          <a:ln w="50800">
            <a:solidFill>
              <a:srgbClr val="FF9E0B"/>
            </a:solidFill>
            <a:miter lim="400000"/>
            <a:headEnd type="oval"/>
            <a:tailEnd type="oval"/>
          </a:ln>
        </p:spPr>
        <p:txBody>
          <a:bodyPr lIns="0" tIns="0" rIns="0" bIns="0" anchor="ctr"/>
          <a:lstStyle/>
          <a:p>
            <a:pPr lvl="0"/>
            <a:endParaRPr sz="1687">
              <a:solidFill>
                <a:schemeClr val="bg1"/>
              </a:solidFill>
              <a:latin typeface="+mn-lt"/>
            </a:endParaRPr>
          </a:p>
        </p:txBody>
      </p:sp>
      <p:sp>
        <p:nvSpPr>
          <p:cNvPr id="103" name="Shape 103"/>
          <p:cNvSpPr/>
          <p:nvPr/>
        </p:nvSpPr>
        <p:spPr>
          <a:xfrm flipH="1">
            <a:off x="4919067" y="4388647"/>
            <a:ext cx="1329333" cy="69651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728" y="0"/>
                </a:lnTo>
                <a:lnTo>
                  <a:pt x="21600" y="21600"/>
                </a:lnTo>
              </a:path>
            </a:pathLst>
          </a:custGeom>
          <a:ln w="50800">
            <a:solidFill>
              <a:srgbClr val="FF9E0B"/>
            </a:solidFill>
            <a:miter lim="400000"/>
            <a:headEnd type="oval"/>
            <a:tailEnd type="oval"/>
          </a:ln>
        </p:spPr>
        <p:txBody>
          <a:bodyPr lIns="0" tIns="0" rIns="0" bIns="0" anchor="ctr"/>
          <a:lstStyle/>
          <a:p>
            <a:pPr lvl="0"/>
            <a:endParaRPr sz="1687">
              <a:solidFill>
                <a:schemeClr val="bg1"/>
              </a:solidFill>
              <a:latin typeface="+mn-lt"/>
            </a:endParaRPr>
          </a:p>
        </p:txBody>
      </p:sp>
      <p:sp>
        <p:nvSpPr>
          <p:cNvPr id="18" name="Shape 133">
            <a:hlinkClick r:id="rId7" action="ppaction://hlinksldjump"/>
          </p:cNvPr>
          <p:cNvSpPr/>
          <p:nvPr/>
        </p:nvSpPr>
        <p:spPr>
          <a:xfrm>
            <a:off x="8142854" y="108300"/>
            <a:ext cx="848406" cy="411286"/>
          </a:xfrm>
          <a:prstGeom prst="roundRect">
            <a:avLst>
              <a:gd name="adj" fmla="val 13882"/>
            </a:avLst>
          </a:prstGeom>
          <a:blipFill>
            <a:blip r:embed="rId8"/>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endParaRPr>
          </a:p>
        </p:txBody>
      </p:sp>
      <p:sp>
        <p:nvSpPr>
          <p:cNvPr id="19" name="Shape 83"/>
          <p:cNvSpPr/>
          <p:nvPr/>
        </p:nvSpPr>
        <p:spPr>
          <a:xfrm>
            <a:off x="3398044" y="1149497"/>
            <a:ext cx="4450556" cy="114935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lvl="0">
              <a:defRPr sz="1800" cap="none">
                <a:solidFill>
                  <a:srgbClr val="000000"/>
                </a:solidFill>
              </a:defRPr>
            </a:pPr>
            <a:r>
              <a:rPr lang="en-US" sz="1400" dirty="0">
                <a:solidFill>
                  <a:schemeClr val="bg1"/>
                </a:solidFill>
                <a:latin typeface="+mn-lt"/>
                <a:ea typeface="Gill Sans"/>
                <a:cs typeface="Gill Sans"/>
                <a:sym typeface="Gill Sans"/>
              </a:rPr>
              <a:t>The cocked hammer indicates that the firearm is in single-action mode, either from the shooter cocking the hammer in preparation for a first shot, or because the slide was racked (manually, or automatically during the firing cycle). </a:t>
            </a:r>
            <a:endParaRPr sz="1400" dirty="0">
              <a:solidFill>
                <a:schemeClr val="bg1"/>
              </a:solidFill>
              <a:latin typeface="+mn-lt"/>
              <a:ea typeface="Gill Sans"/>
              <a:cs typeface="Gill Sans"/>
              <a:sym typeface="Gill Sans"/>
            </a:endParaRPr>
          </a:p>
        </p:txBody>
      </p:sp>
      <p:sp>
        <p:nvSpPr>
          <p:cNvPr id="20" name="Shape 83"/>
          <p:cNvSpPr/>
          <p:nvPr/>
        </p:nvSpPr>
        <p:spPr>
          <a:xfrm>
            <a:off x="3505200" y="5350877"/>
            <a:ext cx="2743200" cy="718466"/>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lvl="0">
              <a:defRPr sz="1800" cap="none">
                <a:solidFill>
                  <a:srgbClr val="000000"/>
                </a:solidFill>
              </a:defRPr>
            </a:pPr>
            <a:r>
              <a:rPr lang="en-US" sz="1400" dirty="0">
                <a:solidFill>
                  <a:schemeClr val="bg1"/>
                </a:solidFill>
                <a:latin typeface="+mn-lt"/>
                <a:ea typeface="Gill Sans"/>
                <a:cs typeface="Gill Sans"/>
                <a:sym typeface="Gill Sans"/>
              </a:rPr>
              <a:t>In single-action mode, the trigger is set farther back, closer to the break point</a:t>
            </a:r>
            <a:r>
              <a:rPr lang="en-US" sz="1400" dirty="0" smtClean="0">
                <a:solidFill>
                  <a:schemeClr val="bg1"/>
                </a:solidFill>
                <a:latin typeface="+mn-lt"/>
                <a:ea typeface="Gill Sans"/>
                <a:cs typeface="Gill Sans"/>
                <a:sym typeface="Gill Sans"/>
              </a:rPr>
              <a:t>.</a:t>
            </a:r>
            <a:endParaRPr lang="en-US" sz="1400" dirty="0">
              <a:solidFill>
                <a:schemeClr val="bg1"/>
              </a:solidFill>
              <a:latin typeface="+mn-lt"/>
              <a:ea typeface="Gill Sans"/>
              <a:cs typeface="Gill Sans"/>
              <a:sym typeface="Gill Sans"/>
            </a:endParaRPr>
          </a:p>
        </p:txBody>
      </p:sp>
      <p:pic>
        <p:nvPicPr>
          <p:cNvPr id="21" name="Img0196-combo2-KW.tiff">
            <a:hlinkClick r:id="rId9" action="ppaction://hlinksldjump"/>
          </p:cNvPr>
          <p:cNvPicPr/>
          <p:nvPr/>
        </p:nvPicPr>
        <p:blipFill>
          <a:blip r:embed="rId10">
            <a:extLst/>
          </a:blip>
          <a:stretch>
            <a:fillRect/>
          </a:stretch>
        </p:blipFill>
        <p:spPr>
          <a:xfrm>
            <a:off x="291684" y="4653553"/>
            <a:ext cx="2411183" cy="1571568"/>
          </a:xfrm>
          <a:prstGeom prst="rect">
            <a:avLst/>
          </a:prstGeom>
          <a:ln>
            <a:noFill/>
          </a:ln>
          <a:effectLst/>
        </p:spPr>
      </p:pic>
      <p:sp>
        <p:nvSpPr>
          <p:cNvPr id="22" name="Shape 76">
            <a:hlinkClick r:id="rId9" action="ppaction://hlinksldjump"/>
          </p:cNvPr>
          <p:cNvSpPr/>
          <p:nvPr/>
        </p:nvSpPr>
        <p:spPr>
          <a:xfrm>
            <a:off x="291684" y="4572000"/>
            <a:ext cx="2411183" cy="157156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2" y="1006"/>
                  <a:pt x="2881" y="3017"/>
                </a:cubicBezTo>
                <a:cubicBezTo>
                  <a:pt x="-961" y="7038"/>
                  <a:pt x="-961" y="13557"/>
                  <a:pt x="2881" y="17578"/>
                </a:cubicBezTo>
                <a:cubicBezTo>
                  <a:pt x="6724" y="21600"/>
                  <a:pt x="12954" y="21600"/>
                  <a:pt x="16797" y="17578"/>
                </a:cubicBezTo>
                <a:cubicBezTo>
                  <a:pt x="20639" y="13557"/>
                  <a:pt x="20639" y="7038"/>
                  <a:pt x="16797" y="3017"/>
                </a:cubicBezTo>
                <a:cubicBezTo>
                  <a:pt x="14876" y="1006"/>
                  <a:pt x="12357" y="0"/>
                  <a:pt x="9839" y="0"/>
                </a:cubicBezTo>
                <a:close/>
              </a:path>
            </a:pathLst>
          </a:custGeom>
          <a:ln w="50800" cap="flat">
            <a:solidFill>
              <a:srgbClr val="FFFFFF"/>
            </a:solidFill>
            <a:prstDash val="solid"/>
            <a:miter lim="400000"/>
          </a:ln>
        </p:spPr>
        <p:txBody>
          <a:bodyPr/>
          <a:lstStyle/>
          <a:p>
            <a:pPr lvl="0"/>
            <a:endParaRPr sz="1687">
              <a:solidFill>
                <a:schemeClr val="bg1"/>
              </a:solidFill>
              <a:latin typeface="+mn-lt"/>
            </a:endParaRPr>
          </a:p>
        </p:txBody>
      </p:sp>
      <p:sp>
        <p:nvSpPr>
          <p:cNvPr id="23" name="Shape 90"/>
          <p:cNvSpPr/>
          <p:nvPr/>
        </p:nvSpPr>
        <p:spPr>
          <a:xfrm>
            <a:off x="500062" y="6146225"/>
            <a:ext cx="2009180" cy="38369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nSpc>
                <a:spcPct val="120000"/>
              </a:lnSpc>
              <a:defRPr sz="2400" cap="none">
                <a:solidFill>
                  <a:srgbClr val="FFFFFF"/>
                </a:solidFill>
                <a:latin typeface="Gill Sans"/>
                <a:ea typeface="Gill Sans"/>
                <a:cs typeface="Gill Sans"/>
                <a:sym typeface="Gill Sans"/>
              </a:defRPr>
            </a:lvl1pPr>
          </a:lstStyle>
          <a:p>
            <a:pPr lvl="0">
              <a:defRPr sz="1800">
                <a:solidFill>
                  <a:srgbClr val="000000"/>
                </a:solidFill>
              </a:defRPr>
            </a:pPr>
            <a:r>
              <a:rPr sz="1687" dirty="0" smtClean="0">
                <a:solidFill>
                  <a:srgbClr val="FF9E0B"/>
                </a:solidFill>
                <a:latin typeface="+mn-lt"/>
              </a:rPr>
              <a:t>Single</a:t>
            </a:r>
            <a:r>
              <a:rPr lang="en-US" sz="1687" dirty="0" smtClean="0">
                <a:solidFill>
                  <a:srgbClr val="FF9E0B"/>
                </a:solidFill>
                <a:latin typeface="+mn-lt"/>
              </a:rPr>
              <a:t>-</a:t>
            </a:r>
            <a:r>
              <a:rPr sz="1687" dirty="0" smtClean="0">
                <a:solidFill>
                  <a:srgbClr val="FF9E0B"/>
                </a:solidFill>
                <a:latin typeface="+mn-lt"/>
              </a:rPr>
              <a:t>Action </a:t>
            </a:r>
            <a:r>
              <a:rPr sz="1687" dirty="0">
                <a:solidFill>
                  <a:srgbClr val="FF9E0B"/>
                </a:solidFill>
                <a:latin typeface="+mn-lt"/>
              </a:rPr>
              <a:t>Mode</a:t>
            </a:r>
          </a:p>
        </p:txBody>
      </p:sp>
      <p:sp>
        <p:nvSpPr>
          <p:cNvPr id="98" name="Shape 98"/>
          <p:cNvSpPr/>
          <p:nvPr/>
        </p:nvSpPr>
        <p:spPr>
          <a:xfrm flipH="1" flipV="1">
            <a:off x="1752598" y="4343399"/>
            <a:ext cx="517923" cy="152161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3402"/>
                </a:lnTo>
              </a:path>
            </a:pathLst>
          </a:custGeom>
          <a:ln w="50800">
            <a:solidFill>
              <a:srgbClr val="FF9E0B"/>
            </a:solidFill>
            <a:miter lim="400000"/>
            <a:headEnd type="oval"/>
            <a:tailEnd type="oval"/>
          </a:ln>
        </p:spPr>
        <p:txBody>
          <a:bodyPr lIns="0" tIns="0" rIns="0" bIns="0" anchor="ctr"/>
          <a:lstStyle/>
          <a:p>
            <a:pPr lvl="0"/>
            <a:endParaRPr sz="1687">
              <a:solidFill>
                <a:srgbClr val="FF9E0B"/>
              </a:solidFill>
              <a:latin typeface="+mn-lt"/>
            </a:endParaRPr>
          </a:p>
        </p:txBody>
      </p:sp>
      <p:sp>
        <p:nvSpPr>
          <p:cNvPr id="24" name="Shape 82"/>
          <p:cNvSpPr/>
          <p:nvPr/>
        </p:nvSpPr>
        <p:spPr>
          <a:xfrm>
            <a:off x="53578" y="3429000"/>
            <a:ext cx="3299222" cy="933910"/>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lvl1pPr algn="l">
              <a:defRPr sz="1600" cap="none">
                <a:solidFill>
                  <a:srgbClr val="FFFFFF"/>
                </a:solidFill>
                <a:latin typeface="Gill Sans"/>
                <a:ea typeface="Gill Sans"/>
                <a:cs typeface="Gill Sans"/>
                <a:sym typeface="Gill Sans"/>
              </a:defRPr>
            </a:lvl1pPr>
          </a:lstStyle>
          <a:p>
            <a:pPr lvl="0">
              <a:defRPr sz="1800">
                <a:solidFill>
                  <a:srgbClr val="000000"/>
                </a:solidFill>
              </a:defRPr>
            </a:pPr>
            <a:r>
              <a:rPr lang="en-US" sz="1400" dirty="0">
                <a:solidFill>
                  <a:schemeClr val="bg1"/>
                </a:solidFill>
                <a:latin typeface="+mn-lt"/>
              </a:rPr>
              <a:t>Trigger press is less than 1/2 of an inch, and the weight of the trigger press is approximately 4 1/2 pounds on this sample P229.</a:t>
            </a:r>
          </a:p>
        </p:txBody>
      </p:sp>
    </p:spTree>
    <p:custDataLst>
      <p:tags r:id="rId1"/>
    </p:custDataLst>
    <p:extLst>
      <p:ext uri="{BB962C8B-B14F-4D97-AF65-F5344CB8AC3E}">
        <p14:creationId xmlns:p14="http://schemas.microsoft.com/office/powerpoint/2010/main" val="3812338362"/>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3" name="Rectangle 8"/>
          <p:cNvSpPr>
            <a:spLocks/>
          </p:cNvSpPr>
          <p:nvPr/>
        </p:nvSpPr>
        <p:spPr bwMode="auto">
          <a:xfrm>
            <a:off x="365760" y="1371600"/>
            <a:ext cx="2463800" cy="4251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800" dirty="0">
                <a:solidFill>
                  <a:schemeClr val="tx1"/>
                </a:solidFill>
                <a:latin typeface="Arial Bold" charset="0"/>
                <a:ea typeface="ＭＳ Ｐゴシック" charset="0"/>
                <a:cs typeface="ＭＳ Ｐゴシック" charset="0"/>
                <a:sym typeface="Arial Bold" charset="0"/>
              </a:rPr>
              <a:t>Revolvers operate with rounds loaded into a revolving cylinder</a:t>
            </a:r>
            <a:r>
              <a:rPr lang="en-US" sz="1800" dirty="0">
                <a:solidFill>
                  <a:schemeClr val="tx1"/>
                </a:solidFill>
                <a:ea typeface="ＭＳ Ｐゴシック" charset="0"/>
                <a:cs typeface="ＭＳ Ｐゴシック" charset="0"/>
              </a:rPr>
              <a:t>.  Pressing the trigger (in </a:t>
            </a:r>
            <a:r>
              <a:rPr lang="en-US" sz="1800" dirty="0" smtClean="0">
                <a:solidFill>
                  <a:schemeClr val="tx1"/>
                </a:solidFill>
                <a:ea typeface="ＭＳ Ｐゴシック" charset="0"/>
                <a:cs typeface="ＭＳ Ｐゴシック" charset="0"/>
              </a:rPr>
              <a:t>double-action </a:t>
            </a:r>
            <a:r>
              <a:rPr lang="en-US" sz="1800" dirty="0">
                <a:solidFill>
                  <a:schemeClr val="tx1"/>
                </a:solidFill>
                <a:ea typeface="ＭＳ Ｐゴシック" charset="0"/>
                <a:cs typeface="ＭＳ Ｐゴシック" charset="0"/>
              </a:rPr>
              <a:t>mode) or cocking the hammer rotates the cylinder, placing a new round in alignment with the hammer and barrel.</a:t>
            </a:r>
          </a:p>
        </p:txBody>
      </p:sp>
      <p:pic>
        <p:nvPicPr>
          <p:cNvPr id="2" name="gun original">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2971800" y="1371600"/>
            <a:ext cx="5486400" cy="4114800"/>
          </a:xfrm>
          <a:prstGeom prst="rect">
            <a:avLst/>
          </a:prstGeom>
          <a:noFill/>
          <a:ln>
            <a:solidFill>
              <a:srgbClr val="B8B8B8"/>
            </a:solidFill>
          </a:ln>
        </p:spPr>
      </p:pic>
      <p:sp>
        <p:nvSpPr>
          <p:cNvPr id="7" name="TextBox 6"/>
          <p:cNvSpPr txBox="1"/>
          <p:nvPr/>
        </p:nvSpPr>
        <p:spPr>
          <a:xfrm>
            <a:off x="2895600" y="5571292"/>
            <a:ext cx="5562600" cy="769441"/>
          </a:xfrm>
          <a:prstGeom prst="rect">
            <a:avLst/>
          </a:prstGeom>
          <a:noFill/>
        </p:spPr>
        <p:txBody>
          <a:bodyPr wrap="square" rtlCol="0">
            <a:spAutoFit/>
          </a:bodyPr>
          <a:lstStyle/>
          <a:p>
            <a:r>
              <a:rPr lang="en-US" sz="1600" b="1" dirty="0">
                <a:solidFill>
                  <a:srgbClr val="E10A0A"/>
                </a:solidFill>
                <a:latin typeface="+mn-lt"/>
              </a:rPr>
              <a:t>Movie </a:t>
            </a:r>
            <a:r>
              <a:rPr lang="en-US" sz="1600" b="1" dirty="0" smtClean="0">
                <a:solidFill>
                  <a:srgbClr val="E10A0A"/>
                </a:solidFill>
                <a:latin typeface="+mn-lt"/>
              </a:rPr>
              <a:t>2.1 </a:t>
            </a:r>
            <a:r>
              <a:rPr lang="en-US" sz="1600" b="1" dirty="0" smtClean="0">
                <a:latin typeface="+mn-lt"/>
              </a:rPr>
              <a:t>Revolvers in Action</a:t>
            </a:r>
          </a:p>
          <a:p>
            <a:r>
              <a:rPr lang="en-US" sz="1400" i="1" dirty="0">
                <a:latin typeface="+mn-lt"/>
              </a:rPr>
              <a:t>T</a:t>
            </a:r>
            <a:r>
              <a:rPr lang="en-US" sz="1400" i="1" dirty="0" smtClean="0">
                <a:latin typeface="+mn-lt"/>
              </a:rPr>
              <a:t>he </a:t>
            </a:r>
            <a:r>
              <a:rPr lang="en-US" sz="1400" i="1" dirty="0">
                <a:latin typeface="+mn-lt"/>
              </a:rPr>
              <a:t>awesome power of a .357 Magnum </a:t>
            </a:r>
            <a:r>
              <a:rPr lang="en-US" sz="1400" i="1" dirty="0" smtClean="0">
                <a:latin typeface="+mn-lt"/>
              </a:rPr>
              <a:t>is demonstrated in </a:t>
            </a:r>
            <a:r>
              <a:rPr lang="en-US" sz="1400" i="1" dirty="0">
                <a:latin typeface="+mn-lt"/>
              </a:rPr>
              <a:t>this high-speed video, </a:t>
            </a:r>
            <a:r>
              <a:rPr lang="en-US" sz="1400" i="1" dirty="0" smtClean="0">
                <a:latin typeface="+mn-lt"/>
              </a:rPr>
              <a:t>filmed </a:t>
            </a:r>
            <a:r>
              <a:rPr lang="en-US" sz="1400" i="1" dirty="0">
                <a:latin typeface="+mn-lt"/>
              </a:rPr>
              <a:t>at approximately 2400 frames per second.</a:t>
            </a:r>
            <a:endParaRPr lang="en-US" sz="1400" dirty="0">
              <a:latin typeface="+mn-lt"/>
            </a:endParaRP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Understanding Revolvers</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3" name="Rectangle 8"/>
          <p:cNvSpPr>
            <a:spLocks/>
          </p:cNvSpPr>
          <p:nvPr/>
        </p:nvSpPr>
        <p:spPr bwMode="auto">
          <a:xfrm>
            <a:off x="365760" y="1051560"/>
            <a:ext cx="80899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800" dirty="0">
                <a:solidFill>
                  <a:schemeClr val="tx1"/>
                </a:solidFill>
                <a:ea typeface="ＭＳ Ｐゴシック" charset="0"/>
                <a:cs typeface="ＭＳ Ｐゴシック" charset="0"/>
              </a:rPr>
              <a:t>Modern revolvers with an exposed hammer are designed to allow the shooter to fire in either </a:t>
            </a:r>
            <a:r>
              <a:rPr lang="en-US" sz="1800" dirty="0" smtClean="0">
                <a:solidFill>
                  <a:schemeClr val="tx1"/>
                </a:solidFill>
                <a:ea typeface="ＭＳ Ｐゴシック" charset="0"/>
                <a:cs typeface="ＭＳ Ｐゴシック" charset="0"/>
              </a:rPr>
              <a:t>single-action </a:t>
            </a:r>
            <a:r>
              <a:rPr lang="en-US" sz="1800" dirty="0">
                <a:solidFill>
                  <a:schemeClr val="tx1"/>
                </a:solidFill>
                <a:ea typeface="ＭＳ Ｐゴシック" charset="0"/>
                <a:cs typeface="ＭＳ Ｐゴシック" charset="0"/>
              </a:rPr>
              <a:t>or </a:t>
            </a:r>
            <a:r>
              <a:rPr lang="en-US" sz="1800" dirty="0" smtClean="0">
                <a:solidFill>
                  <a:schemeClr val="tx1"/>
                </a:solidFill>
                <a:ea typeface="ＭＳ Ｐゴシック" charset="0"/>
                <a:cs typeface="ＭＳ Ｐゴシック" charset="0"/>
              </a:rPr>
              <a:t>double-action </a:t>
            </a:r>
            <a:r>
              <a:rPr lang="en-US" sz="1800" dirty="0">
                <a:solidFill>
                  <a:schemeClr val="tx1"/>
                </a:solidFill>
                <a:ea typeface="ＭＳ Ｐゴシック" charset="0"/>
                <a:cs typeface="ＭＳ Ｐゴシック" charset="0"/>
              </a:rPr>
              <a:t>mode.  With the hammer forward (</a:t>
            </a:r>
            <a:r>
              <a:rPr lang="en-US" sz="1800" dirty="0" smtClean="0">
                <a:solidFill>
                  <a:schemeClr val="tx1"/>
                </a:solidFill>
                <a:ea typeface="ＭＳ Ｐゴシック" charset="0"/>
                <a:cs typeface="ＭＳ Ｐゴシック" charset="0"/>
              </a:rPr>
              <a:t>double-action </a:t>
            </a:r>
            <a:r>
              <a:rPr lang="en-US" sz="1800" dirty="0">
                <a:solidFill>
                  <a:schemeClr val="tx1"/>
                </a:solidFill>
                <a:ea typeface="ＭＳ Ｐゴシック" charset="0"/>
                <a:cs typeface="ＭＳ Ｐゴシック" charset="0"/>
              </a:rPr>
              <a:t>mode) a longer, heavier trigger press will rotate the cylinder and cock and release the hammer.  Manually cocking the hammer with the thumb puts the gun in </a:t>
            </a:r>
            <a:r>
              <a:rPr lang="en-US" sz="1800" dirty="0" smtClean="0">
                <a:solidFill>
                  <a:schemeClr val="tx1"/>
                </a:solidFill>
                <a:ea typeface="ＭＳ Ｐゴシック" charset="0"/>
                <a:cs typeface="ＭＳ Ｐゴシック" charset="0"/>
              </a:rPr>
              <a:t>single-action </a:t>
            </a:r>
            <a:r>
              <a:rPr lang="en-US" sz="1800" dirty="0">
                <a:solidFill>
                  <a:schemeClr val="tx1"/>
                </a:solidFill>
                <a:ea typeface="ＭＳ Ｐゴシック" charset="0"/>
                <a:cs typeface="ＭＳ Ｐゴシック" charset="0"/>
              </a:rPr>
              <a:t>mode, which might have a trigger press as light as three pounds, and trigger travel as short as 1/16 of an inch.</a:t>
            </a:r>
            <a:endParaRPr lang="en-US" sz="1800" dirty="0">
              <a:solidFill>
                <a:schemeClr val="tx1"/>
              </a:solidFill>
              <a:cs typeface="Arial" charset="0"/>
            </a:endParaRPr>
          </a:p>
        </p:txBody>
      </p:sp>
      <p:pic>
        <p:nvPicPr>
          <p:cNvPr id="5" name="Picture 14" descr="S&amp;W Revolver.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447800" y="2743200"/>
            <a:ext cx="5392738" cy="379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DA/SA Revolvers</a:t>
            </a:r>
            <a:endParaRPr lang="en-US" dirty="0" smtClean="0">
              <a:effectLst/>
            </a:endParaRPr>
          </a:p>
        </p:txBody>
      </p:sp>
    </p:spTree>
    <p:custDataLst>
      <p:tags r:id="rId1"/>
    </p:custDataLst>
    <p:extLst>
      <p:ext uri="{BB962C8B-B14F-4D97-AF65-F5344CB8AC3E}">
        <p14:creationId xmlns:p14="http://schemas.microsoft.com/office/powerpoint/2010/main" val="9540064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8" name="Picture 14" descr="S&amp;W Revolver.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447800" y="2743200"/>
            <a:ext cx="5392738" cy="379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4" name="Straight Connector 23"/>
          <p:cNvCxnSpPr/>
          <p:nvPr/>
        </p:nvCxnSpPr>
        <p:spPr bwMode="auto">
          <a:xfrm flipH="1">
            <a:off x="5943600" y="5410200"/>
            <a:ext cx="990600" cy="0"/>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cxnSp>
        <p:nvCxnSpPr>
          <p:cNvPr id="22" name="Straight Connector 21"/>
          <p:cNvCxnSpPr/>
          <p:nvPr/>
        </p:nvCxnSpPr>
        <p:spPr bwMode="auto">
          <a:xfrm flipH="1">
            <a:off x="5105400" y="3810000"/>
            <a:ext cx="1600200" cy="0"/>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sp>
        <p:nvSpPr>
          <p:cNvPr id="23" name="Freeform 22"/>
          <p:cNvSpPr/>
          <p:nvPr/>
        </p:nvSpPr>
        <p:spPr>
          <a:xfrm flipH="1">
            <a:off x="1524000" y="4038600"/>
            <a:ext cx="1905000" cy="832721"/>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oval" w="med" len="med"/>
            <a:tailEnd type="oval"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panose="020B0604020202020204" pitchFamily="34" charset="0"/>
              <a:cs typeface="Arial" panose="020B0604020202020204" pitchFamily="34" charset="0"/>
              <a:sym typeface="Arial" charset="0"/>
            </a:endParaRPr>
          </a:p>
        </p:txBody>
      </p:sp>
      <p:sp>
        <p:nvSpPr>
          <p:cNvPr id="25" name="Freeform 24"/>
          <p:cNvSpPr/>
          <p:nvPr/>
        </p:nvSpPr>
        <p:spPr>
          <a:xfrm flipH="1">
            <a:off x="5257800" y="2895601"/>
            <a:ext cx="1295400" cy="228600"/>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none" w="med" len="med"/>
            <a:tailEnd type="oval"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panose="020B0604020202020204" pitchFamily="34" charset="0"/>
              <a:cs typeface="Arial" panose="020B0604020202020204" pitchFamily="34" charset="0"/>
              <a:sym typeface="Arial" charset="0"/>
            </a:endParaRPr>
          </a:p>
        </p:txBody>
      </p:sp>
      <p:sp>
        <p:nvSpPr>
          <p:cNvPr id="2" name="Rounded Rectangle 1"/>
          <p:cNvSpPr/>
          <p:nvPr/>
        </p:nvSpPr>
        <p:spPr bwMode="auto">
          <a:xfrm>
            <a:off x="685800" y="4800600"/>
            <a:ext cx="15240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Cylinder</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sp>
        <p:nvSpPr>
          <p:cNvPr id="16" name="Freeform 15"/>
          <p:cNvSpPr/>
          <p:nvPr/>
        </p:nvSpPr>
        <p:spPr>
          <a:xfrm flipH="1">
            <a:off x="2209800" y="5029200"/>
            <a:ext cx="1905000" cy="832721"/>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oval" w="med" len="med"/>
            <a:tailEnd type="oval"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panose="020B0604020202020204" pitchFamily="34" charset="0"/>
              <a:cs typeface="Arial" panose="020B0604020202020204" pitchFamily="34" charset="0"/>
              <a:sym typeface="Arial" charset="0"/>
            </a:endParaRPr>
          </a:p>
        </p:txBody>
      </p:sp>
      <p:sp>
        <p:nvSpPr>
          <p:cNvPr id="17" name="Rounded Rectangle 16"/>
          <p:cNvSpPr/>
          <p:nvPr/>
        </p:nvSpPr>
        <p:spPr bwMode="auto">
          <a:xfrm>
            <a:off x="1371600" y="5715000"/>
            <a:ext cx="15240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Trigger</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sp>
        <p:nvSpPr>
          <p:cNvPr id="18" name="Rounded Rectangle 17"/>
          <p:cNvSpPr/>
          <p:nvPr/>
        </p:nvSpPr>
        <p:spPr bwMode="auto">
          <a:xfrm>
            <a:off x="6881019" y="5257800"/>
            <a:ext cx="15240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Grips</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sp>
        <p:nvSpPr>
          <p:cNvPr id="19" name="Rounded Rectangle 18"/>
          <p:cNvSpPr/>
          <p:nvPr/>
        </p:nvSpPr>
        <p:spPr bwMode="auto">
          <a:xfrm>
            <a:off x="6629209" y="3660775"/>
            <a:ext cx="173736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Cylinder Release</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sp>
        <p:nvSpPr>
          <p:cNvPr id="20" name="Rounded Rectangle 19"/>
          <p:cNvSpPr/>
          <p:nvPr/>
        </p:nvSpPr>
        <p:spPr bwMode="auto">
          <a:xfrm>
            <a:off x="6477000" y="2751961"/>
            <a:ext cx="15240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Hammer</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cxnSp>
        <p:nvCxnSpPr>
          <p:cNvPr id="27" name="Straight Connector 26"/>
          <p:cNvCxnSpPr>
            <a:stCxn id="21" idx="0"/>
          </p:cNvCxnSpPr>
          <p:nvPr/>
        </p:nvCxnSpPr>
        <p:spPr bwMode="auto">
          <a:xfrm flipV="1">
            <a:off x="1016000" y="3660775"/>
            <a:ext cx="1193800" cy="293951"/>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sp>
        <p:nvSpPr>
          <p:cNvPr id="21" name="Rounded Rectangle 20"/>
          <p:cNvSpPr/>
          <p:nvPr/>
        </p:nvSpPr>
        <p:spPr bwMode="auto">
          <a:xfrm>
            <a:off x="254000" y="3954726"/>
            <a:ext cx="15240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Ejector Rod</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cxnSp>
        <p:nvCxnSpPr>
          <p:cNvPr id="28" name="Straight Connector 27"/>
          <p:cNvCxnSpPr/>
          <p:nvPr/>
        </p:nvCxnSpPr>
        <p:spPr bwMode="auto">
          <a:xfrm>
            <a:off x="1054100" y="2184400"/>
            <a:ext cx="723900" cy="804146"/>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sp>
        <p:nvSpPr>
          <p:cNvPr id="30" name="Rounded Rectangle 29"/>
          <p:cNvSpPr/>
          <p:nvPr/>
        </p:nvSpPr>
        <p:spPr bwMode="auto">
          <a:xfrm>
            <a:off x="304800" y="2044799"/>
            <a:ext cx="15240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Front Sight</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cxnSp>
        <p:nvCxnSpPr>
          <p:cNvPr id="31" name="Straight Connector 30"/>
          <p:cNvCxnSpPr/>
          <p:nvPr/>
        </p:nvCxnSpPr>
        <p:spPr bwMode="auto">
          <a:xfrm>
            <a:off x="3949700" y="2255120"/>
            <a:ext cx="723900" cy="804146"/>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sp>
        <p:nvSpPr>
          <p:cNvPr id="32" name="Rounded Rectangle 31"/>
          <p:cNvSpPr/>
          <p:nvPr/>
        </p:nvSpPr>
        <p:spPr bwMode="auto">
          <a:xfrm>
            <a:off x="3187700" y="2044799"/>
            <a:ext cx="15240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Rear Sight</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DA/SA Revolvers</a:t>
            </a:r>
            <a:endParaRPr lang="en-US" dirty="0" smtClean="0">
              <a:effectLst/>
            </a:endParaRPr>
          </a:p>
        </p:txBody>
      </p:sp>
      <p:sp>
        <p:nvSpPr>
          <p:cNvPr id="4" name="TextBox 3"/>
          <p:cNvSpPr txBox="1"/>
          <p:nvPr/>
        </p:nvSpPr>
        <p:spPr>
          <a:xfrm>
            <a:off x="9842805" y="4116501"/>
            <a:ext cx="184666" cy="461665"/>
          </a:xfrm>
          <a:prstGeom prst="rect">
            <a:avLst/>
          </a:prstGeom>
          <a:noFill/>
        </p:spPr>
        <p:txBody>
          <a:bodyPr wrap="none" rtlCol="0">
            <a:spAutoFit/>
          </a:bodyPr>
          <a:lstStyle/>
          <a:p>
            <a:endParaRPr 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1" descr="KLCR-357.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447800" y="2667000"/>
            <a:ext cx="5518150"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2" name="Rectangle 8"/>
          <p:cNvSpPr>
            <a:spLocks/>
          </p:cNvSpPr>
          <p:nvPr/>
        </p:nvSpPr>
        <p:spPr bwMode="auto">
          <a:xfrm>
            <a:off x="365760" y="1051560"/>
            <a:ext cx="8473440" cy="35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800" dirty="0">
                <a:solidFill>
                  <a:schemeClr val="tx1"/>
                </a:solidFill>
                <a:ea typeface="ＭＳ Ｐゴシック" charset="0"/>
                <a:cs typeface="ＭＳ Ｐゴシック" charset="0"/>
              </a:rPr>
              <a:t>With its hammer hidden within the frame of the gun, this revolver is </a:t>
            </a:r>
            <a:r>
              <a:rPr lang="en-US" sz="1800" dirty="0" smtClean="0">
                <a:solidFill>
                  <a:schemeClr val="tx1"/>
                </a:solidFill>
                <a:ea typeface="ＭＳ Ｐゴシック" charset="0"/>
                <a:cs typeface="ＭＳ Ｐゴシック" charset="0"/>
              </a:rPr>
              <a:t>double-action </a:t>
            </a:r>
            <a:r>
              <a:rPr lang="en-US" sz="1800" dirty="0">
                <a:solidFill>
                  <a:schemeClr val="tx1"/>
                </a:solidFill>
                <a:ea typeface="ＭＳ Ｐゴシック" charset="0"/>
                <a:cs typeface="ＭＳ Ｐゴシック" charset="0"/>
              </a:rPr>
              <a:t>only (DAO), which provides a consistent trigger press that is longer and heavier than a similar revolver shot in </a:t>
            </a:r>
            <a:r>
              <a:rPr lang="en-US" sz="1800" dirty="0" smtClean="0">
                <a:solidFill>
                  <a:schemeClr val="tx1"/>
                </a:solidFill>
                <a:ea typeface="ＭＳ Ｐゴシック" charset="0"/>
                <a:cs typeface="ＭＳ Ｐゴシック" charset="0"/>
              </a:rPr>
              <a:t>single-action </a:t>
            </a:r>
            <a:r>
              <a:rPr lang="en-US" sz="1800" dirty="0">
                <a:solidFill>
                  <a:schemeClr val="tx1"/>
                </a:solidFill>
                <a:ea typeface="ＭＳ Ｐゴシック" charset="0"/>
                <a:cs typeface="ＭＳ Ｐゴシック" charset="0"/>
              </a:rPr>
              <a:t>mode.  This provides an additional level of safety, since a longer, heavier trigger press requires more “intent” than a short, lighter trigger press.</a:t>
            </a:r>
            <a:endParaRPr lang="en-US" sz="1800" dirty="0">
              <a:solidFill>
                <a:schemeClr val="tx1"/>
              </a:solidFill>
              <a:cs typeface="Arial" charset="0"/>
            </a:endParaRPr>
          </a:p>
        </p:txBody>
      </p:sp>
      <p:sp>
        <p:nvSpPr>
          <p:cNvPr id="14" name="Freeform 13"/>
          <p:cNvSpPr/>
          <p:nvPr/>
        </p:nvSpPr>
        <p:spPr>
          <a:xfrm flipV="1">
            <a:off x="1524000" y="3276600"/>
            <a:ext cx="1295400" cy="761999"/>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none" w="med" len="med"/>
            <a:tailEnd type="oval"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7" name="Rounded Rectangle 6"/>
          <p:cNvSpPr/>
          <p:nvPr/>
        </p:nvSpPr>
        <p:spPr bwMode="auto">
          <a:xfrm>
            <a:off x="282903" y="3419376"/>
            <a:ext cx="1922462" cy="1152624"/>
          </a:xfrm>
          <a:prstGeom prst="roundRect">
            <a:avLst>
              <a:gd name="adj" fmla="val 1031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r>
              <a:rPr lang="en-US" sz="1400" b="1" dirty="0" smtClean="0">
                <a:solidFill>
                  <a:schemeClr val="bg1"/>
                </a:solidFill>
                <a:latin typeface="Arial" panose="020B0604020202020204" pitchFamily="34" charset="0"/>
                <a:ea typeface="ＭＳ Ｐゴシック" charset="0"/>
                <a:cs typeface="Arial" panose="020B0604020202020204" pitchFamily="34" charset="0"/>
              </a:rPr>
              <a:t>Shrouded Hammer</a:t>
            </a:r>
          </a:p>
          <a:p>
            <a:pPr marL="39688"/>
            <a:r>
              <a:rPr lang="en-US" sz="1100" dirty="0">
                <a:latin typeface="Arial" panose="020B0604020202020204" pitchFamily="34" charset="0"/>
                <a:cs typeface="Arial" panose="020B0604020202020204" pitchFamily="34" charset="0"/>
              </a:rPr>
              <a:t>The lack of an exposed hammer indicates that this revolver can be fired in </a:t>
            </a:r>
            <a:r>
              <a:rPr lang="en-US" sz="1100" dirty="0" smtClean="0">
                <a:latin typeface="Arial" panose="020B0604020202020204" pitchFamily="34" charset="0"/>
                <a:cs typeface="Arial" panose="020B0604020202020204" pitchFamily="34" charset="0"/>
              </a:rPr>
              <a:t>double-action </a:t>
            </a:r>
            <a:r>
              <a:rPr lang="en-US" sz="1100" dirty="0">
                <a:latin typeface="Arial" panose="020B0604020202020204" pitchFamily="34" charset="0"/>
                <a:cs typeface="Arial" panose="020B0604020202020204" pitchFamily="34" charset="0"/>
              </a:rPr>
              <a:t>only (DAO).</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Double-Action Only Revolvers</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6" name="Rectangle 8"/>
          <p:cNvSpPr>
            <a:spLocks/>
          </p:cNvSpPr>
          <p:nvPr/>
        </p:nvSpPr>
        <p:spPr bwMode="auto">
          <a:xfrm>
            <a:off x="365760" y="1295400"/>
            <a:ext cx="24638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800" dirty="0">
                <a:solidFill>
                  <a:schemeClr val="tx1"/>
                </a:solidFill>
                <a:latin typeface="Arial Bold" charset="0"/>
                <a:ea typeface="ＭＳ Ｐゴシック" charset="0"/>
                <a:cs typeface="ＭＳ Ｐゴシック" charset="0"/>
                <a:sym typeface="Arial Bold" charset="0"/>
              </a:rPr>
              <a:t>Semi-autos utilize a moving slide, which slides back using the power of the pistol</a:t>
            </a:r>
            <a:r>
              <a:rPr lang="en-US" sz="1800" dirty="0">
                <a:solidFill>
                  <a:schemeClr val="tx1"/>
                </a:solidFill>
                <a:ea typeface="ＭＳ Ｐゴシック" charset="0"/>
                <a:cs typeface="ＭＳ Ｐゴシック" charset="0"/>
                <a:sym typeface="Arial Bold" charset="0"/>
              </a:rPr>
              <a:t>’</a:t>
            </a:r>
            <a:r>
              <a:rPr lang="en-US" altLang="ja-JP" sz="1800" dirty="0">
                <a:solidFill>
                  <a:schemeClr val="tx1"/>
                </a:solidFill>
                <a:latin typeface="Arial Bold" charset="0"/>
                <a:cs typeface="Arial Bold" charset="0"/>
                <a:sym typeface="Arial Bold" charset="0"/>
              </a:rPr>
              <a:t>s recoil</a:t>
            </a:r>
            <a:r>
              <a:rPr lang="en-US" altLang="ja-JP" sz="1800" dirty="0">
                <a:solidFill>
                  <a:schemeClr val="tx1"/>
                </a:solidFill>
                <a:cs typeface="Arial" charset="0"/>
              </a:rPr>
              <a:t> (or the blowback of the expanding gases), ejecting the empty casing and re-cocking the hammer or striker.  A powerful spring then reverses the direction of the slide, causing it to strip a new round off the top of the magazine, chambering it, and putting the slide back into battery.</a:t>
            </a:r>
          </a:p>
        </p:txBody>
      </p:sp>
      <p:pic>
        <p:nvPicPr>
          <p:cNvPr id="5" name="gun original 4">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2971800" y="1371600"/>
            <a:ext cx="5486400" cy="4114800"/>
          </a:xfrm>
          <a:prstGeom prst="rect">
            <a:avLst/>
          </a:prstGeom>
          <a:noFill/>
          <a:ln>
            <a:solidFill>
              <a:srgbClr val="B8B8B8"/>
            </a:solidFill>
          </a:ln>
        </p:spPr>
      </p:pic>
      <p:sp>
        <p:nvSpPr>
          <p:cNvPr id="6" name="TextBox 5"/>
          <p:cNvSpPr txBox="1"/>
          <p:nvPr/>
        </p:nvSpPr>
        <p:spPr>
          <a:xfrm>
            <a:off x="2895600" y="5571292"/>
            <a:ext cx="5562600" cy="984885"/>
          </a:xfrm>
          <a:prstGeom prst="rect">
            <a:avLst/>
          </a:prstGeom>
          <a:noFill/>
        </p:spPr>
        <p:txBody>
          <a:bodyPr wrap="square" rtlCol="0">
            <a:spAutoFit/>
          </a:bodyPr>
          <a:lstStyle/>
          <a:p>
            <a:r>
              <a:rPr lang="en-US" sz="1600" b="1" dirty="0">
                <a:solidFill>
                  <a:srgbClr val="E10A0A"/>
                </a:solidFill>
                <a:latin typeface="+mn-lt"/>
              </a:rPr>
              <a:t>Movie </a:t>
            </a:r>
            <a:r>
              <a:rPr lang="en-US" sz="1600" b="1" dirty="0" smtClean="0">
                <a:solidFill>
                  <a:srgbClr val="E10A0A"/>
                </a:solidFill>
                <a:latin typeface="+mn-lt"/>
              </a:rPr>
              <a:t>2.2 </a:t>
            </a:r>
            <a:r>
              <a:rPr lang="en-US" sz="1600" b="1" dirty="0" smtClean="0">
                <a:latin typeface="+mn-lt"/>
              </a:rPr>
              <a:t>Semi-Automatics in </a:t>
            </a:r>
            <a:r>
              <a:rPr lang="en-US" sz="1600" b="1" dirty="0" smtClean="0">
                <a:latin typeface="+mn-lt"/>
              </a:rPr>
              <a:t>Action</a:t>
            </a:r>
            <a:endParaRPr lang="en-US" sz="1600" b="1" dirty="0" smtClean="0">
              <a:latin typeface="+mn-lt"/>
            </a:endParaRPr>
          </a:p>
          <a:p>
            <a:r>
              <a:rPr lang="en-US" sz="1400" i="1" dirty="0" smtClean="0">
                <a:latin typeface="+mn-lt"/>
              </a:rPr>
              <a:t>In this high-speed video, you’ll see the hammer go forward as the trigger is pressed, and the slide moves to the rear, before reversing direction, and stripping a new round off of the top of the magazine. </a:t>
            </a:r>
            <a:endParaRPr lang="en-US" sz="1400" dirty="0">
              <a:latin typeface="+mn-lt"/>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Understanding Semi-Automatics</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6" name="Rectangle 8"/>
          <p:cNvSpPr>
            <a:spLocks/>
          </p:cNvSpPr>
          <p:nvPr/>
        </p:nvSpPr>
        <p:spPr bwMode="auto">
          <a:xfrm>
            <a:off x="365760" y="1051560"/>
            <a:ext cx="81788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800" dirty="0" smtClean="0">
                <a:solidFill>
                  <a:schemeClr val="tx1"/>
                </a:solidFill>
                <a:latin typeface="Arial Bold" charset="0"/>
                <a:cs typeface="Arial Bold" charset="0"/>
                <a:sym typeface="Arial Bold" charset="0"/>
              </a:rPr>
              <a:t>Single-Action </a:t>
            </a:r>
            <a:r>
              <a:rPr lang="en-US" sz="1800" dirty="0">
                <a:solidFill>
                  <a:schemeClr val="tx1"/>
                </a:solidFill>
                <a:latin typeface="Arial Bold" charset="0"/>
                <a:cs typeface="Arial Bold" charset="0"/>
                <a:sym typeface="Arial Bold" charset="0"/>
              </a:rPr>
              <a:t>Only semi-automatics, can only be fired after the hammer has been cocked</a:t>
            </a:r>
            <a:r>
              <a:rPr lang="en-US" sz="1800" dirty="0">
                <a:solidFill>
                  <a:schemeClr val="tx1"/>
                </a:solidFill>
                <a:cs typeface="Arial" charset="0"/>
              </a:rPr>
              <a:t>, either by racking the slide or with the thumb, which makes it a </a:t>
            </a:r>
            <a:r>
              <a:rPr lang="en-US" sz="1800" dirty="0" smtClean="0">
                <a:solidFill>
                  <a:schemeClr val="tx1"/>
                </a:solidFill>
                <a:cs typeface="Arial" charset="0"/>
              </a:rPr>
              <a:t>single-action </a:t>
            </a:r>
            <a:r>
              <a:rPr lang="en-US" sz="1800" dirty="0">
                <a:solidFill>
                  <a:schemeClr val="tx1"/>
                </a:solidFill>
                <a:cs typeface="Arial" charset="0"/>
              </a:rPr>
              <a:t>only.  The light, short trigger press necessitates that the pistol have a manual safety, which locks the slide and trigger, and allows the gun to be carried </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cocked and locked.</a:t>
            </a:r>
            <a:r>
              <a:rPr lang="ja-JP" altLang="en-US" sz="1800" dirty="0">
                <a:solidFill>
                  <a:schemeClr val="tx1"/>
                </a:solidFill>
                <a:ea typeface="ＭＳ Ｐゴシック" charset="0"/>
                <a:cs typeface="ＭＳ Ｐゴシック" charset="0"/>
              </a:rPr>
              <a:t>”</a:t>
            </a:r>
            <a:endParaRPr lang="en-US" altLang="ja-JP" sz="1800" dirty="0">
              <a:solidFill>
                <a:schemeClr val="tx1"/>
              </a:solidFill>
              <a:cs typeface="Arial" charset="0"/>
            </a:endParaRPr>
          </a:p>
        </p:txBody>
      </p:sp>
      <p:pic>
        <p:nvPicPr>
          <p:cNvPr id="6" name="Picture 13" descr="SW1911_E_108485_L.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265238" y="2514600"/>
            <a:ext cx="6049962"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Single-Action Only Semi-Automatics</a:t>
            </a:r>
            <a:endParaRPr lang="en-US" dirty="0" smtClean="0">
              <a:effectLst/>
            </a:endParaRPr>
          </a:p>
        </p:txBody>
      </p:sp>
    </p:spTree>
    <p:custDataLst>
      <p:tags r:id="rId1"/>
    </p:custDataLst>
    <p:extLst>
      <p:ext uri="{BB962C8B-B14F-4D97-AF65-F5344CB8AC3E}">
        <p14:creationId xmlns:p14="http://schemas.microsoft.com/office/powerpoint/2010/main" val="1618354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1069848"/>
            <a:ext cx="7772400" cy="4961358"/>
          </a:xfrm>
          <a:prstGeom prst="rect">
            <a:avLst/>
          </a:prstGeom>
          <a:noFill/>
        </p:spPr>
        <p:txBody>
          <a:bodyPr wrap="square" rtlCol="0">
            <a:spAutoFit/>
          </a:bodyPr>
          <a:lstStyle>
            <a:defPPr>
              <a:defRPr lang="en-US"/>
            </a:defPPr>
            <a:lvl1pPr marL="342900" indent="-342900">
              <a:lnSpc>
                <a:spcPct val="150000"/>
              </a:lnSpc>
              <a:buFont typeface="+mj-lt"/>
              <a:buAutoNum type="arabicPeriod"/>
              <a:defRPr>
                <a:solidFill>
                  <a:srgbClr val="E10A0A"/>
                </a:solidFill>
                <a:latin typeface="Palatino-Roman"/>
              </a:defRPr>
            </a:lvl1pPr>
          </a:lstStyle>
          <a:p>
            <a:pPr>
              <a:lnSpc>
                <a:spcPct val="110000"/>
              </a:lnSpc>
            </a:pPr>
            <a:r>
              <a:rPr lang="en-US" dirty="0"/>
              <a:t>The universal safety rules.</a:t>
            </a:r>
          </a:p>
          <a:p>
            <a:pPr>
              <a:lnSpc>
                <a:spcPct val="110000"/>
              </a:lnSpc>
            </a:pPr>
            <a:r>
              <a:rPr lang="en-US" dirty="0"/>
              <a:t>Clearing handguns.</a:t>
            </a:r>
          </a:p>
          <a:p>
            <a:pPr>
              <a:lnSpc>
                <a:spcPct val="110000"/>
              </a:lnSpc>
            </a:pPr>
            <a:r>
              <a:rPr lang="en-US" dirty="0"/>
              <a:t>Understanding a handgun’s action.</a:t>
            </a:r>
          </a:p>
          <a:p>
            <a:pPr>
              <a:lnSpc>
                <a:spcPct val="110000"/>
              </a:lnSpc>
            </a:pPr>
            <a:r>
              <a:rPr lang="en-US" dirty="0"/>
              <a:t>Understanding revolvers.</a:t>
            </a:r>
          </a:p>
          <a:p>
            <a:pPr>
              <a:lnSpc>
                <a:spcPct val="110000"/>
              </a:lnSpc>
            </a:pPr>
            <a:r>
              <a:rPr lang="en-US" dirty="0"/>
              <a:t>Understanding semi-automatics.</a:t>
            </a:r>
          </a:p>
          <a:p>
            <a:pPr>
              <a:lnSpc>
                <a:spcPct val="110000"/>
              </a:lnSpc>
            </a:pPr>
            <a:r>
              <a:rPr lang="en-US" dirty="0"/>
              <a:t>Which handgun is right for you?</a:t>
            </a:r>
          </a:p>
          <a:p>
            <a:pPr>
              <a:lnSpc>
                <a:spcPct val="110000"/>
              </a:lnSpc>
            </a:pPr>
            <a:r>
              <a:rPr lang="en-US" dirty="0"/>
              <a:t>Handgun ammunition.</a:t>
            </a:r>
          </a:p>
          <a:p>
            <a:pPr>
              <a:lnSpc>
                <a:spcPct val="110000"/>
              </a:lnSpc>
            </a:pPr>
            <a:r>
              <a:rPr lang="en-US" dirty="0"/>
              <a:t>Malfunctions.</a:t>
            </a:r>
          </a:p>
          <a:p>
            <a:pPr>
              <a:lnSpc>
                <a:spcPct val="110000"/>
              </a:lnSpc>
            </a:pPr>
            <a:r>
              <a:rPr lang="en-US" dirty="0"/>
              <a:t>An introduction to home defense shotguns, and the AR-15 platform.</a:t>
            </a:r>
          </a:p>
          <a:p>
            <a:pPr>
              <a:lnSpc>
                <a:spcPct val="110000"/>
              </a:lnSpc>
            </a:pPr>
            <a:r>
              <a:rPr lang="en-US" dirty="0"/>
              <a:t>Other use of force options.</a:t>
            </a:r>
          </a:p>
          <a:p>
            <a:pPr>
              <a:lnSpc>
                <a:spcPct val="110000"/>
              </a:lnSpc>
            </a:pPr>
            <a:endParaRPr lang="en-US" dirty="0"/>
          </a:p>
        </p:txBody>
      </p:sp>
      <p:sp>
        <p:nvSpPr>
          <p:cNvPr id="10" name="TextBox 9"/>
          <p:cNvSpPr txBox="1"/>
          <p:nvPr/>
        </p:nvSpPr>
        <p:spPr>
          <a:xfrm>
            <a:off x="294290" y="304800"/>
            <a:ext cx="7782910" cy="584776"/>
          </a:xfrm>
          <a:prstGeom prst="rect">
            <a:avLst/>
          </a:prstGeom>
          <a:noFill/>
        </p:spPr>
        <p:txBody>
          <a:bodyPr wrap="square" rtlCol="0">
            <a:spAutoFit/>
          </a:bodyPr>
          <a:lstStyle/>
          <a:p>
            <a:r>
              <a:rPr lang="en-US" sz="3200" b="1" dirty="0" smtClean="0"/>
              <a:t>Key Topics Covered in Lesson Two</a:t>
            </a:r>
            <a:endParaRPr lang="en-US" sz="3200" b="1" dirty="0"/>
          </a:p>
        </p:txBody>
      </p:sp>
      <p:cxnSp>
        <p:nvCxnSpPr>
          <p:cNvPr id="12" name="Straight Connector 11"/>
          <p:cNvCxnSpPr/>
          <p:nvPr/>
        </p:nvCxnSpPr>
        <p:spPr bwMode="auto">
          <a:xfrm>
            <a:off x="182880" y="914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ustDataLst>
      <p:tags r:id="rId1"/>
    </p:custDataLst>
    <p:extLst>
      <p:ext uri="{BB962C8B-B14F-4D97-AF65-F5344CB8AC3E}">
        <p14:creationId xmlns:p14="http://schemas.microsoft.com/office/powerpoint/2010/main" val="2975893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60" name="Picture 13" descr="SW1911_E_108485_L.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265238" y="2514600"/>
            <a:ext cx="6049962"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 name="Straight Connector 17"/>
          <p:cNvCxnSpPr/>
          <p:nvPr/>
        </p:nvCxnSpPr>
        <p:spPr bwMode="auto">
          <a:xfrm flipH="1">
            <a:off x="5943600" y="3733800"/>
            <a:ext cx="1066800" cy="0"/>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sp>
        <p:nvSpPr>
          <p:cNvPr id="21" name="Freeform 20"/>
          <p:cNvSpPr/>
          <p:nvPr/>
        </p:nvSpPr>
        <p:spPr>
          <a:xfrm flipH="1">
            <a:off x="1295400" y="3586879"/>
            <a:ext cx="2819400" cy="756521"/>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oval"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panose="020B0604020202020204" pitchFamily="34" charset="0"/>
              <a:cs typeface="Arial" panose="020B0604020202020204" pitchFamily="34" charset="0"/>
              <a:sym typeface="Arial" charset="0"/>
            </a:endParaRPr>
          </a:p>
        </p:txBody>
      </p:sp>
      <p:sp>
        <p:nvSpPr>
          <p:cNvPr id="22" name="Freeform 21"/>
          <p:cNvSpPr/>
          <p:nvPr/>
        </p:nvSpPr>
        <p:spPr>
          <a:xfrm>
            <a:off x="6019800" y="4267200"/>
            <a:ext cx="1447800" cy="832721"/>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oval"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panose="020B0604020202020204" pitchFamily="34" charset="0"/>
              <a:cs typeface="Arial" panose="020B0604020202020204" pitchFamily="34" charset="0"/>
              <a:sym typeface="Arial" charset="0"/>
            </a:endParaRPr>
          </a:p>
        </p:txBody>
      </p:sp>
      <p:sp>
        <p:nvSpPr>
          <p:cNvPr id="14" name="Rounded Rectangle 13"/>
          <p:cNvSpPr/>
          <p:nvPr/>
        </p:nvSpPr>
        <p:spPr bwMode="auto">
          <a:xfrm>
            <a:off x="6921500" y="3586879"/>
            <a:ext cx="15240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Safety</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sp>
        <p:nvSpPr>
          <p:cNvPr id="15" name="Rounded Rectangle 14"/>
          <p:cNvSpPr/>
          <p:nvPr/>
        </p:nvSpPr>
        <p:spPr bwMode="auto">
          <a:xfrm>
            <a:off x="6921500" y="5125321"/>
            <a:ext cx="15240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Grip Safety</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sp>
        <p:nvSpPr>
          <p:cNvPr id="23" name="Freeform 22"/>
          <p:cNvSpPr/>
          <p:nvPr/>
        </p:nvSpPr>
        <p:spPr>
          <a:xfrm flipH="1">
            <a:off x="6172200" y="2429639"/>
            <a:ext cx="762000" cy="701781"/>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none" w="med" len="med"/>
            <a:tailEnd type="oval"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panose="020B0604020202020204" pitchFamily="34" charset="0"/>
              <a:cs typeface="Arial" panose="020B0604020202020204" pitchFamily="34" charset="0"/>
              <a:sym typeface="Arial" charset="0"/>
            </a:endParaRPr>
          </a:p>
        </p:txBody>
      </p:sp>
      <p:cxnSp>
        <p:nvCxnSpPr>
          <p:cNvPr id="25" name="Straight Connector 24"/>
          <p:cNvCxnSpPr/>
          <p:nvPr/>
        </p:nvCxnSpPr>
        <p:spPr bwMode="auto">
          <a:xfrm>
            <a:off x="1130300" y="2044601"/>
            <a:ext cx="723900" cy="804146"/>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cxnSp>
        <p:nvCxnSpPr>
          <p:cNvPr id="26" name="Straight Connector 25"/>
          <p:cNvCxnSpPr/>
          <p:nvPr/>
        </p:nvCxnSpPr>
        <p:spPr bwMode="auto">
          <a:xfrm>
            <a:off x="4876800" y="2039121"/>
            <a:ext cx="723900" cy="804146"/>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sp>
        <p:nvSpPr>
          <p:cNvPr id="27" name="Rounded Rectangle 26"/>
          <p:cNvSpPr/>
          <p:nvPr/>
        </p:nvSpPr>
        <p:spPr bwMode="auto">
          <a:xfrm>
            <a:off x="381000" y="1905000"/>
            <a:ext cx="15240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Front Sight</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sp>
        <p:nvSpPr>
          <p:cNvPr id="28" name="Rounded Rectangle 27"/>
          <p:cNvSpPr/>
          <p:nvPr/>
        </p:nvSpPr>
        <p:spPr bwMode="auto">
          <a:xfrm>
            <a:off x="4114800" y="1828800"/>
            <a:ext cx="15240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Rear Sight</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sp>
        <p:nvSpPr>
          <p:cNvPr id="29" name="Rounded Rectangle 28"/>
          <p:cNvSpPr/>
          <p:nvPr/>
        </p:nvSpPr>
        <p:spPr bwMode="auto">
          <a:xfrm>
            <a:off x="6858000" y="2286000"/>
            <a:ext cx="15240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Hammer</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cxnSp>
        <p:nvCxnSpPr>
          <p:cNvPr id="30" name="Straight Connector 29"/>
          <p:cNvCxnSpPr/>
          <p:nvPr/>
        </p:nvCxnSpPr>
        <p:spPr bwMode="auto">
          <a:xfrm>
            <a:off x="3162300" y="2343921"/>
            <a:ext cx="723900" cy="804146"/>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sp>
        <p:nvSpPr>
          <p:cNvPr id="31" name="Rounded Rectangle 30"/>
          <p:cNvSpPr/>
          <p:nvPr/>
        </p:nvSpPr>
        <p:spPr bwMode="auto">
          <a:xfrm>
            <a:off x="2400300" y="2133600"/>
            <a:ext cx="15240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Slide</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sp>
        <p:nvSpPr>
          <p:cNvPr id="32" name="Freeform 31"/>
          <p:cNvSpPr/>
          <p:nvPr/>
        </p:nvSpPr>
        <p:spPr>
          <a:xfrm flipH="1">
            <a:off x="2286000" y="4343400"/>
            <a:ext cx="2514600" cy="1066800"/>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oval"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panose="020B0604020202020204" pitchFamily="34" charset="0"/>
              <a:cs typeface="Arial" panose="020B0604020202020204" pitchFamily="34" charset="0"/>
              <a:sym typeface="Arial" charset="0"/>
            </a:endParaRPr>
          </a:p>
        </p:txBody>
      </p:sp>
      <p:sp>
        <p:nvSpPr>
          <p:cNvPr id="33" name="Rounded Rectangle 32"/>
          <p:cNvSpPr/>
          <p:nvPr/>
        </p:nvSpPr>
        <p:spPr bwMode="auto">
          <a:xfrm>
            <a:off x="1524000" y="5383807"/>
            <a:ext cx="18288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Magazine Release</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Single-Action Only Semi-Automatics</a:t>
            </a:r>
            <a:endParaRPr lang="en-US" dirty="0" smtClean="0">
              <a:effectLst/>
            </a:endParaRPr>
          </a:p>
        </p:txBody>
      </p:sp>
      <p:sp>
        <p:nvSpPr>
          <p:cNvPr id="20" name="Rounded Rectangle 19"/>
          <p:cNvSpPr/>
          <p:nvPr/>
        </p:nvSpPr>
        <p:spPr bwMode="auto">
          <a:xfrm>
            <a:off x="288595" y="4306497"/>
            <a:ext cx="27432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Slide-Lock / Take-Down Lever</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11" descr="P229.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600200" y="2674938"/>
            <a:ext cx="5105400" cy="387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4" name="Rectangle 8"/>
          <p:cNvSpPr>
            <a:spLocks/>
          </p:cNvSpPr>
          <p:nvPr/>
        </p:nvSpPr>
        <p:spPr bwMode="auto">
          <a:xfrm>
            <a:off x="365760" y="914400"/>
            <a:ext cx="8089900" cy="2256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800" dirty="0">
                <a:solidFill>
                  <a:schemeClr val="tx1"/>
                </a:solidFill>
                <a:latin typeface="Arial Bold" charset="0"/>
                <a:cs typeface="Arial Bold" charset="0"/>
                <a:sym typeface="Arial Bold" charset="0"/>
              </a:rPr>
              <a:t>DA/SA semi-automatics can fire in either mode, and are normally carried with the hammer forward</a:t>
            </a:r>
            <a:r>
              <a:rPr lang="en-US" sz="1800" dirty="0">
                <a:solidFill>
                  <a:schemeClr val="tx1"/>
                </a:solidFill>
                <a:cs typeface="Arial" charset="0"/>
              </a:rPr>
              <a:t>, so the first shot will be a </a:t>
            </a:r>
            <a:r>
              <a:rPr lang="en-US" sz="1800" dirty="0" smtClean="0">
                <a:solidFill>
                  <a:schemeClr val="tx1"/>
                </a:solidFill>
                <a:cs typeface="Arial" charset="0"/>
              </a:rPr>
              <a:t>double-action </a:t>
            </a:r>
            <a:r>
              <a:rPr lang="en-US" sz="1800" dirty="0">
                <a:solidFill>
                  <a:schemeClr val="tx1"/>
                </a:solidFill>
                <a:cs typeface="Arial" charset="0"/>
              </a:rPr>
              <a:t>shot and all subsequent shots will be in </a:t>
            </a:r>
            <a:r>
              <a:rPr lang="en-US" sz="1800" dirty="0" smtClean="0">
                <a:solidFill>
                  <a:schemeClr val="tx1"/>
                </a:solidFill>
                <a:cs typeface="Arial" charset="0"/>
              </a:rPr>
              <a:t>single-action </a:t>
            </a:r>
            <a:r>
              <a:rPr lang="en-US" sz="1800" dirty="0">
                <a:solidFill>
                  <a:schemeClr val="tx1"/>
                </a:solidFill>
                <a:cs typeface="Arial" charset="0"/>
              </a:rPr>
              <a:t>(since the moving slide automatically cocks the hammer/striker during the firing cycle)</a:t>
            </a:r>
            <a:r>
              <a:rPr lang="en-US" sz="1800" dirty="0" smtClean="0">
                <a:solidFill>
                  <a:schemeClr val="tx1"/>
                </a:solidFill>
                <a:cs typeface="Arial" charset="0"/>
              </a:rPr>
              <a:t>.</a:t>
            </a:r>
            <a:endParaRPr lang="en-US" sz="1800" dirty="0">
              <a:solidFill>
                <a:schemeClr val="tx1"/>
              </a:solidFill>
              <a:cs typeface="Arial"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DA/SA Semi-Automatics</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11" descr="P229.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600200" y="2674938"/>
            <a:ext cx="5105400" cy="387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Freeform 17"/>
          <p:cNvSpPr/>
          <p:nvPr/>
        </p:nvSpPr>
        <p:spPr>
          <a:xfrm flipH="1" flipV="1">
            <a:off x="1219200" y="2362198"/>
            <a:ext cx="2667000" cy="1295401"/>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oval"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19" name="Freeform 18"/>
          <p:cNvSpPr/>
          <p:nvPr/>
        </p:nvSpPr>
        <p:spPr>
          <a:xfrm flipV="1">
            <a:off x="5562600" y="2362199"/>
            <a:ext cx="1905000" cy="1230390"/>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oval"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0" name="Freeform 19"/>
          <p:cNvSpPr/>
          <p:nvPr/>
        </p:nvSpPr>
        <p:spPr>
          <a:xfrm rot="10800000" flipH="1">
            <a:off x="2438400" y="3733798"/>
            <a:ext cx="2514599" cy="1518521"/>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none" w="med" len="med"/>
            <a:tailEnd type="oval"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DA/SA Semi-Automatics</a:t>
            </a:r>
            <a:endParaRPr lang="en-US" dirty="0" smtClean="0">
              <a:effectLst/>
            </a:endParaRPr>
          </a:p>
        </p:txBody>
      </p:sp>
      <p:sp>
        <p:nvSpPr>
          <p:cNvPr id="11" name="Rounded Rectangle 10"/>
          <p:cNvSpPr/>
          <p:nvPr/>
        </p:nvSpPr>
        <p:spPr bwMode="auto">
          <a:xfrm>
            <a:off x="533400" y="2104219"/>
            <a:ext cx="173736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Take Down Lever</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sp>
        <p:nvSpPr>
          <p:cNvPr id="12" name="Rounded Rectangle 11"/>
          <p:cNvSpPr/>
          <p:nvPr/>
        </p:nvSpPr>
        <p:spPr bwMode="auto">
          <a:xfrm>
            <a:off x="6629400" y="2098725"/>
            <a:ext cx="18288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Slide Lock</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sp>
        <p:nvSpPr>
          <p:cNvPr id="13" name="Rounded Rectangle 12"/>
          <p:cNvSpPr/>
          <p:nvPr/>
        </p:nvSpPr>
        <p:spPr bwMode="auto">
          <a:xfrm>
            <a:off x="698499" y="5091981"/>
            <a:ext cx="18288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err="1" smtClean="0">
                <a:solidFill>
                  <a:schemeClr val="bg1"/>
                </a:solidFill>
                <a:latin typeface="Arial" panose="020B0604020202020204" pitchFamily="34" charset="0"/>
                <a:ea typeface="ＭＳ Ｐゴシック" charset="0"/>
                <a:cs typeface="Arial" panose="020B0604020202020204" pitchFamily="34" charset="0"/>
              </a:rPr>
              <a:t>Decocker</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spTree>
    <p:custDataLst>
      <p:tags r:id="rId1"/>
    </p:custDataLst>
    <p:extLst>
      <p:ext uri="{BB962C8B-B14F-4D97-AF65-F5344CB8AC3E}">
        <p14:creationId xmlns:p14="http://schemas.microsoft.com/office/powerpoint/2010/main" val="7192390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1" descr="SIG DAO.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676400" y="2619375"/>
            <a:ext cx="5383213"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reeform 8"/>
          <p:cNvSpPr/>
          <p:nvPr/>
        </p:nvSpPr>
        <p:spPr>
          <a:xfrm>
            <a:off x="6304757" y="3200400"/>
            <a:ext cx="1162843" cy="1752600"/>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oval"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8" name="Rounded Rectangle 7"/>
          <p:cNvSpPr/>
          <p:nvPr/>
        </p:nvSpPr>
        <p:spPr bwMode="auto">
          <a:xfrm>
            <a:off x="6248400" y="4834266"/>
            <a:ext cx="2362200" cy="1066800"/>
          </a:xfrm>
          <a:prstGeom prst="roundRect">
            <a:avLst>
              <a:gd name="adj" fmla="val 14665"/>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t"/>
          <a:lstStyle/>
          <a:p>
            <a:pPr marL="39688"/>
            <a:r>
              <a:rPr lang="en-US" sz="1400" b="1" dirty="0" smtClean="0">
                <a:solidFill>
                  <a:schemeClr val="bg1"/>
                </a:solidFill>
                <a:latin typeface="Arial" panose="020B0604020202020204" pitchFamily="34" charset="0"/>
                <a:ea typeface="ＭＳ Ｐゴシック" charset="0"/>
                <a:cs typeface="Arial" panose="020B0604020202020204" pitchFamily="34" charset="0"/>
              </a:rPr>
              <a:t>Hidden Hammer Spur</a:t>
            </a:r>
          </a:p>
          <a:p>
            <a:pPr marL="39688"/>
            <a:r>
              <a:rPr lang="en-US" sz="1100" dirty="0">
                <a:latin typeface="Arial" panose="020B0604020202020204" pitchFamily="34" charset="0"/>
                <a:cs typeface="Arial" panose="020B0604020202020204" pitchFamily="34" charset="0"/>
              </a:rPr>
              <a:t>The lack of an exposed hammer spur indicates that this semi-auto can be fired in </a:t>
            </a:r>
            <a:r>
              <a:rPr lang="en-US" sz="1100" dirty="0" smtClean="0">
                <a:latin typeface="Arial" panose="020B0604020202020204" pitchFamily="34" charset="0"/>
                <a:cs typeface="Arial" panose="020B0604020202020204" pitchFamily="34" charset="0"/>
              </a:rPr>
              <a:t>double-action </a:t>
            </a:r>
            <a:r>
              <a:rPr lang="en-US" sz="1100" dirty="0">
                <a:latin typeface="Arial" panose="020B0604020202020204" pitchFamily="34" charset="0"/>
                <a:cs typeface="Arial" panose="020B0604020202020204" pitchFamily="34" charset="0"/>
              </a:rPr>
              <a:t>only (DAO</a:t>
            </a:r>
            <a:r>
              <a:rPr lang="en-US" sz="1100" dirty="0" smtClean="0">
                <a:latin typeface="Arial" panose="020B0604020202020204" pitchFamily="34" charset="0"/>
                <a:cs typeface="Arial" panose="020B0604020202020204" pitchFamily="34" charset="0"/>
              </a:rPr>
              <a:t>).</a:t>
            </a:r>
            <a:endParaRPr lang="en-US" sz="1100" dirty="0">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Double-Action Only Semi-Automatics</a:t>
            </a:r>
            <a:endParaRPr lang="en-US" dirty="0" smtClean="0">
              <a:effectLst/>
            </a:endParaRPr>
          </a:p>
        </p:txBody>
      </p:sp>
      <p:sp>
        <p:nvSpPr>
          <p:cNvPr id="7" name="Rectangle 8"/>
          <p:cNvSpPr>
            <a:spLocks/>
          </p:cNvSpPr>
          <p:nvPr/>
        </p:nvSpPr>
        <p:spPr bwMode="auto">
          <a:xfrm>
            <a:off x="365760" y="1051560"/>
            <a:ext cx="8089900" cy="1082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800" dirty="0">
                <a:solidFill>
                  <a:schemeClr val="tx1"/>
                </a:solidFill>
                <a:latin typeface="Arial Bold" charset="0"/>
                <a:cs typeface="Arial Bold" charset="0"/>
                <a:sym typeface="Arial Bold" charset="0"/>
              </a:rPr>
              <a:t>Like a </a:t>
            </a:r>
            <a:r>
              <a:rPr lang="en-US" sz="1800" dirty="0" smtClean="0">
                <a:solidFill>
                  <a:schemeClr val="tx1"/>
                </a:solidFill>
                <a:latin typeface="Arial Bold" charset="0"/>
                <a:cs typeface="Arial Bold" charset="0"/>
                <a:sym typeface="Arial Bold" charset="0"/>
              </a:rPr>
              <a:t>double-action </a:t>
            </a:r>
            <a:r>
              <a:rPr lang="en-US" sz="1800" dirty="0">
                <a:solidFill>
                  <a:schemeClr val="tx1"/>
                </a:solidFill>
                <a:latin typeface="Arial Bold" charset="0"/>
                <a:cs typeface="Arial Bold" charset="0"/>
                <a:sym typeface="Arial Bold" charset="0"/>
              </a:rPr>
              <a:t>only revolver, DAO semi-automatics have only one firing mode</a:t>
            </a:r>
            <a:r>
              <a:rPr lang="en-US" sz="1800" dirty="0">
                <a:solidFill>
                  <a:schemeClr val="tx1"/>
                </a:solidFill>
                <a:cs typeface="Arial" charset="0"/>
              </a:rPr>
              <a:t>, which will consistently be a longer, heavier trigger press when compared to a similar model shot in </a:t>
            </a:r>
            <a:r>
              <a:rPr lang="en-US" sz="1800" dirty="0" smtClean="0">
                <a:solidFill>
                  <a:schemeClr val="tx1"/>
                </a:solidFill>
                <a:cs typeface="Arial" charset="0"/>
              </a:rPr>
              <a:t>single-action </a:t>
            </a:r>
            <a:r>
              <a:rPr lang="en-US" sz="1800" dirty="0">
                <a:solidFill>
                  <a:schemeClr val="tx1"/>
                </a:solidFill>
                <a:cs typeface="Arial" charset="0"/>
              </a:rPr>
              <a:t>mode.</a:t>
            </a:r>
          </a:p>
        </p:txBody>
      </p:sp>
    </p:spTree>
    <p:custDataLst>
      <p:tags r:id="rId1"/>
    </p:custDataLst>
    <p:extLst>
      <p:ext uri="{BB962C8B-B14F-4D97-AF65-F5344CB8AC3E}">
        <p14:creationId xmlns:p14="http://schemas.microsoft.com/office/powerpoint/2010/main" val="1632955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4" name="Rectangle 8"/>
          <p:cNvSpPr>
            <a:spLocks/>
          </p:cNvSpPr>
          <p:nvPr/>
        </p:nvSpPr>
        <p:spPr bwMode="auto">
          <a:xfrm>
            <a:off x="365760" y="1051560"/>
            <a:ext cx="42164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defRPr/>
            </a:pPr>
            <a:r>
              <a:rPr lang="en-US" sz="1800" dirty="0" smtClean="0">
                <a:solidFill>
                  <a:schemeClr val="tx1"/>
                </a:solidFill>
                <a:latin typeface="Arial" panose="020B0604020202020204" pitchFamily="34" charset="0"/>
                <a:cs typeface="Arial" panose="020B0604020202020204" pitchFamily="34" charset="0"/>
                <a:sym typeface="Arial Bold" charset="0"/>
              </a:rPr>
              <a:t>The </a:t>
            </a:r>
            <a:r>
              <a:rPr lang="en-US" sz="1800" dirty="0">
                <a:solidFill>
                  <a:schemeClr val="tx1"/>
                </a:solidFill>
                <a:latin typeface="Arial" panose="020B0604020202020204" pitchFamily="34" charset="0"/>
                <a:cs typeface="Arial" panose="020B0604020202020204" pitchFamily="34" charset="0"/>
                <a:sym typeface="Arial Bold" charset="0"/>
              </a:rPr>
              <a:t>actions described on the previous </a:t>
            </a:r>
            <a:r>
              <a:rPr lang="en-US" sz="1800" dirty="0" smtClean="0">
                <a:solidFill>
                  <a:schemeClr val="tx1"/>
                </a:solidFill>
                <a:latin typeface="Arial" panose="020B0604020202020204" pitchFamily="34" charset="0"/>
                <a:cs typeface="Arial" panose="020B0604020202020204" pitchFamily="34" charset="0"/>
                <a:sym typeface="Arial Bold" charset="0"/>
              </a:rPr>
              <a:t>pages all </a:t>
            </a:r>
            <a:r>
              <a:rPr lang="en-US" sz="1800" dirty="0">
                <a:solidFill>
                  <a:schemeClr val="tx1"/>
                </a:solidFill>
                <a:latin typeface="Arial" panose="020B0604020202020204" pitchFamily="34" charset="0"/>
                <a:cs typeface="Arial" panose="020B0604020202020204" pitchFamily="34" charset="0"/>
                <a:sym typeface="Arial Bold" charset="0"/>
              </a:rPr>
              <a:t>have one thing in common—the firearms are all hammer operated; that is, regardless of whether or not the hammer is exposed or hidden, it’s the hammer that drives the action.  </a:t>
            </a:r>
            <a:endParaRPr lang="en-US" sz="1800" dirty="0" smtClean="0">
              <a:solidFill>
                <a:schemeClr val="tx1"/>
              </a:solidFill>
              <a:latin typeface="Arial" panose="020B0604020202020204" pitchFamily="34" charset="0"/>
              <a:cs typeface="Arial" panose="020B0604020202020204" pitchFamily="34" charset="0"/>
              <a:sym typeface="Arial Bold" charset="0"/>
            </a:endParaRPr>
          </a:p>
          <a:p>
            <a:pPr marL="325438" indent="-285750">
              <a:buClr>
                <a:srgbClr val="000000"/>
              </a:buClr>
              <a:buSzPct val="100000"/>
              <a:buFont typeface="Wingdings" charset="0"/>
              <a:buChar char="§"/>
              <a:defRPr/>
            </a:pPr>
            <a:r>
              <a:rPr lang="en-US" sz="1800" dirty="0" smtClean="0">
                <a:solidFill>
                  <a:schemeClr val="tx1"/>
                </a:solidFill>
                <a:latin typeface="Arial" panose="020B0604020202020204" pitchFamily="34" charset="0"/>
                <a:cs typeface="Arial" panose="020B0604020202020204" pitchFamily="34" charset="0"/>
                <a:sym typeface="Arial Bold" charset="0"/>
              </a:rPr>
              <a:t>Hammer </a:t>
            </a:r>
            <a:r>
              <a:rPr lang="en-US" sz="1800" dirty="0">
                <a:solidFill>
                  <a:schemeClr val="tx1"/>
                </a:solidFill>
                <a:latin typeface="Arial" panose="020B0604020202020204" pitchFamily="34" charset="0"/>
                <a:cs typeface="Arial" panose="020B0604020202020204" pitchFamily="34" charset="0"/>
                <a:sym typeface="Arial Bold" charset="0"/>
              </a:rPr>
              <a:t>operated firearms fit more neatly into the “</a:t>
            </a:r>
            <a:r>
              <a:rPr lang="en-US" sz="1800" dirty="0" smtClean="0">
                <a:solidFill>
                  <a:schemeClr val="tx1"/>
                </a:solidFill>
                <a:latin typeface="Arial" panose="020B0604020202020204" pitchFamily="34" charset="0"/>
                <a:cs typeface="Arial" panose="020B0604020202020204" pitchFamily="34" charset="0"/>
                <a:sym typeface="Arial Bold" charset="0"/>
              </a:rPr>
              <a:t>single-action </a:t>
            </a:r>
            <a:r>
              <a:rPr lang="en-US" sz="1800" dirty="0">
                <a:solidFill>
                  <a:schemeClr val="tx1"/>
                </a:solidFill>
                <a:latin typeface="Arial" panose="020B0604020202020204" pitchFamily="34" charset="0"/>
                <a:cs typeface="Arial" panose="020B0604020202020204" pitchFamily="34" charset="0"/>
                <a:sym typeface="Arial Bold" charset="0"/>
              </a:rPr>
              <a:t>only, </a:t>
            </a:r>
            <a:r>
              <a:rPr lang="en-US" sz="1800" dirty="0" smtClean="0">
                <a:solidFill>
                  <a:schemeClr val="tx1"/>
                </a:solidFill>
                <a:latin typeface="Arial" panose="020B0604020202020204" pitchFamily="34" charset="0"/>
                <a:cs typeface="Arial" panose="020B0604020202020204" pitchFamily="34" charset="0"/>
                <a:sym typeface="Arial Bold" charset="0"/>
              </a:rPr>
              <a:t>double-action </a:t>
            </a:r>
            <a:r>
              <a:rPr lang="en-US" sz="1800" dirty="0">
                <a:solidFill>
                  <a:schemeClr val="tx1"/>
                </a:solidFill>
                <a:latin typeface="Arial" panose="020B0604020202020204" pitchFamily="34" charset="0"/>
                <a:cs typeface="Arial" panose="020B0604020202020204" pitchFamily="34" charset="0"/>
                <a:sym typeface="Arial Bold" charset="0"/>
              </a:rPr>
              <a:t>only, or DA/SA action” categories than do many popular firearms, including the </a:t>
            </a:r>
            <a:r>
              <a:rPr lang="en-US" sz="1800" dirty="0" err="1" smtClean="0">
                <a:solidFill>
                  <a:schemeClr val="tx1"/>
                </a:solidFill>
                <a:latin typeface="Arial" panose="020B0604020202020204" pitchFamily="34" charset="0"/>
                <a:cs typeface="Arial" panose="020B0604020202020204" pitchFamily="34" charset="0"/>
                <a:sym typeface="Arial Bold" charset="0"/>
              </a:rPr>
              <a:t>Glock</a:t>
            </a:r>
            <a:r>
              <a:rPr lang="en-US" sz="1800" dirty="0" smtClean="0">
                <a:solidFill>
                  <a:schemeClr val="tx1"/>
                </a:solidFill>
                <a:latin typeface="Arial" panose="020B0604020202020204" pitchFamily="34" charset="0"/>
                <a:cs typeface="Arial" panose="020B0604020202020204" pitchFamily="34" charset="0"/>
                <a:sym typeface="Arial Bold" charset="0"/>
              </a:rPr>
              <a:t>, Springfield XDs, Smith &amp; Wesson M&amp;Ps and others.  </a:t>
            </a:r>
          </a:p>
          <a:p>
            <a:pPr marL="325438" indent="-285750">
              <a:buClr>
                <a:srgbClr val="000000"/>
              </a:buClr>
              <a:buSzPct val="100000"/>
              <a:buFont typeface="Wingdings" charset="0"/>
              <a:buChar char="§"/>
              <a:defRPr/>
            </a:pPr>
            <a:r>
              <a:rPr lang="en-US" sz="1800" dirty="0" smtClean="0">
                <a:solidFill>
                  <a:schemeClr val="tx1"/>
                </a:solidFill>
                <a:latin typeface="Arial" panose="020B0604020202020204" pitchFamily="34" charset="0"/>
                <a:cs typeface="Arial" panose="020B0604020202020204" pitchFamily="34" charset="0"/>
                <a:sym typeface="Arial Bold" charset="0"/>
              </a:rPr>
              <a:t>Instead </a:t>
            </a:r>
            <a:r>
              <a:rPr lang="en-US" sz="1800" dirty="0">
                <a:solidFill>
                  <a:schemeClr val="tx1"/>
                </a:solidFill>
                <a:latin typeface="Arial" panose="020B0604020202020204" pitchFamily="34" charset="0"/>
                <a:cs typeface="Arial" panose="020B0604020202020204" pitchFamily="34" charset="0"/>
                <a:sym typeface="Arial Bold" charset="0"/>
              </a:rPr>
              <a:t>of using a hammer to drive the action, striker fired pistols utilize a striker/firing pin held back under the tension of a </a:t>
            </a:r>
            <a:r>
              <a:rPr lang="en-US" sz="1800" dirty="0" smtClean="0">
                <a:solidFill>
                  <a:schemeClr val="tx1"/>
                </a:solidFill>
                <a:latin typeface="Arial" panose="020B0604020202020204" pitchFamily="34" charset="0"/>
                <a:cs typeface="Arial" panose="020B0604020202020204" pitchFamily="34" charset="0"/>
                <a:sym typeface="Arial Bold" charset="0"/>
              </a:rPr>
              <a:t>spring designed to mimic </a:t>
            </a:r>
            <a:r>
              <a:rPr lang="en-US" sz="1800" dirty="0">
                <a:solidFill>
                  <a:schemeClr val="tx1"/>
                </a:solidFill>
                <a:latin typeface="Arial" panose="020B0604020202020204" pitchFamily="34" charset="0"/>
                <a:cs typeface="Arial" panose="020B0604020202020204" pitchFamily="34" charset="0"/>
                <a:sym typeface="Arial Bold" charset="0"/>
              </a:rPr>
              <a:t>the longer, heavier trigger press of a </a:t>
            </a:r>
            <a:r>
              <a:rPr lang="en-US" sz="1800" dirty="0" smtClean="0">
                <a:solidFill>
                  <a:schemeClr val="tx1"/>
                </a:solidFill>
                <a:latin typeface="Arial" panose="020B0604020202020204" pitchFamily="34" charset="0"/>
                <a:cs typeface="Arial" panose="020B0604020202020204" pitchFamily="34" charset="0"/>
                <a:sym typeface="Arial Bold" charset="0"/>
              </a:rPr>
              <a:t>double-action </a:t>
            </a:r>
            <a:r>
              <a:rPr lang="en-US" sz="1800" dirty="0">
                <a:solidFill>
                  <a:schemeClr val="tx1"/>
                </a:solidFill>
                <a:latin typeface="Arial" panose="020B0604020202020204" pitchFamily="34" charset="0"/>
                <a:cs typeface="Arial" panose="020B0604020202020204" pitchFamily="34" charset="0"/>
                <a:sym typeface="Arial Bold" charset="0"/>
              </a:rPr>
              <a:t>only (DAO</a:t>
            </a:r>
            <a:r>
              <a:rPr lang="en-US" sz="1800" dirty="0" smtClean="0">
                <a:solidFill>
                  <a:schemeClr val="tx1"/>
                </a:solidFill>
                <a:latin typeface="Arial" panose="020B0604020202020204" pitchFamily="34" charset="0"/>
                <a:cs typeface="Arial" panose="020B0604020202020204" pitchFamily="34" charset="0"/>
                <a:sym typeface="Arial Bold" charset="0"/>
              </a:rPr>
              <a:t>). </a:t>
            </a:r>
            <a:endParaRPr lang="en-US" sz="1800" dirty="0">
              <a:solidFill>
                <a:schemeClr val="tx1"/>
              </a:solidFill>
              <a:latin typeface="Arial" panose="020B0604020202020204" pitchFamily="34" charset="0"/>
              <a:cs typeface="Arial" panose="020B0604020202020204" pitchFamily="34" charset="0"/>
              <a:sym typeface="Arial Bold" charset="0"/>
            </a:endParaRPr>
          </a:p>
          <a:p>
            <a:pPr marL="39688">
              <a:buClr>
                <a:srgbClr val="000000"/>
              </a:buClr>
              <a:buSzPct val="100000"/>
              <a:defRPr/>
            </a:pPr>
            <a:endParaRPr lang="en-US" sz="1800" dirty="0">
              <a:solidFill>
                <a:schemeClr val="tx1"/>
              </a:solidFill>
              <a:latin typeface="Arial" panose="020B0604020202020204" pitchFamily="34" charset="0"/>
              <a:cs typeface="Arial" panose="020B0604020202020204" pitchFamily="34" charset="0"/>
              <a:sym typeface="Arial Bold"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Modern, Striker-Fired Handguns</a:t>
            </a:r>
            <a:endParaRPr lang="en-US" dirty="0" smtClean="0">
              <a:effectLst/>
            </a:endParaRPr>
          </a:p>
        </p:txBody>
      </p:sp>
      <p:pic>
        <p:nvPicPr>
          <p:cNvPr id="3" name="Picture 2">
            <a:hlinkClick r:id="rId4" action="ppaction://hlinksldjump"/>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720063" y="1554480"/>
            <a:ext cx="3813048" cy="2876565"/>
          </a:xfrm>
          <a:prstGeom prst="rect">
            <a:avLst/>
          </a:prstGeom>
        </p:spPr>
      </p:pic>
      <p:sp>
        <p:nvSpPr>
          <p:cNvPr id="6" name="TextBox 5"/>
          <p:cNvSpPr txBox="1"/>
          <p:nvPr/>
        </p:nvSpPr>
        <p:spPr>
          <a:xfrm>
            <a:off x="4636008" y="4419600"/>
            <a:ext cx="4203192" cy="1200328"/>
          </a:xfrm>
          <a:prstGeom prst="rect">
            <a:avLst/>
          </a:prstGeom>
          <a:noFill/>
        </p:spPr>
        <p:txBody>
          <a:bodyPr wrap="square" rtlCol="0">
            <a:spAutoFit/>
          </a:bodyPr>
          <a:lstStyle/>
          <a:p>
            <a:r>
              <a:rPr lang="en-US" sz="1600" b="1" dirty="0" smtClean="0">
                <a:solidFill>
                  <a:srgbClr val="E10A0A"/>
                </a:solidFill>
                <a:latin typeface="+mn-lt"/>
              </a:rPr>
              <a:t>Interactive 2.2 </a:t>
            </a:r>
            <a:r>
              <a:rPr lang="en-US" sz="1600" b="1" dirty="0" smtClean="0">
                <a:latin typeface="+mn-lt"/>
              </a:rPr>
              <a:t>Semi-Auto Firing Cycle</a:t>
            </a:r>
          </a:p>
          <a:p>
            <a:r>
              <a:rPr lang="en-US" sz="1400" i="1" dirty="0">
                <a:latin typeface="+mn-lt"/>
              </a:rPr>
              <a:t>When the trigger is pressed on a semi-automatic, a bullet leaves the barrel and the slide cycles, ejecting the empty casing and loading a new round, all faster than the eye can see. </a:t>
            </a:r>
            <a:endParaRPr lang="en-US" sz="1400" dirty="0">
              <a:latin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 name="Shape 70"/>
          <p:cNvSpPr/>
          <p:nvPr/>
        </p:nvSpPr>
        <p:spPr>
          <a:xfrm flipV="1">
            <a:off x="357188" y="6188074"/>
            <a:ext cx="8429625" cy="200"/>
          </a:xfrm>
          <a:prstGeom prst="line">
            <a:avLst/>
          </a:prstGeom>
          <a:ln w="38100">
            <a:solidFill>
              <a:srgbClr val="A2A1A6"/>
            </a:solidFill>
            <a:miter lim="400000"/>
          </a:ln>
        </p:spPr>
        <p:txBody>
          <a:bodyPr lIns="0" tIns="0" rIns="0" bIns="0" anchor="ctr"/>
          <a:lstStyle/>
          <a:p>
            <a:pPr algn="ctr" defTabSz="321457">
              <a:defRPr sz="1200" cap="none">
                <a:solidFill>
                  <a:srgbClr val="000000"/>
                </a:solidFill>
                <a:latin typeface="Helvetica"/>
                <a:ea typeface="Helvetica"/>
                <a:cs typeface="Helvetica"/>
                <a:sym typeface="Helvetica"/>
              </a:defRPr>
            </a:pPr>
            <a:endParaRPr sz="1100">
              <a:solidFill>
                <a:schemeClr val="bg1"/>
              </a:solidFill>
              <a:latin typeface="+mn-lt"/>
            </a:endParaRPr>
          </a:p>
        </p:txBody>
      </p:sp>
      <p:grpSp>
        <p:nvGrpSpPr>
          <p:cNvPr id="73" name="Group 73"/>
          <p:cNvGrpSpPr/>
          <p:nvPr/>
        </p:nvGrpSpPr>
        <p:grpSpPr>
          <a:xfrm>
            <a:off x="357188" y="6072188"/>
            <a:ext cx="8429626" cy="223242"/>
            <a:chOff x="0" y="0"/>
            <a:chExt cx="11988800" cy="317500"/>
          </a:xfrm>
        </p:grpSpPr>
        <p:sp>
          <p:nvSpPr>
            <p:cNvPr id="71" name="Shape 71"/>
            <p:cNvSpPr/>
            <p:nvPr/>
          </p:nvSpPr>
          <p:spPr>
            <a:xfrm rot="5400000">
              <a:off x="0" y="38100"/>
              <a:ext cx="254000" cy="2540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A2A1A6"/>
            </a:solidFill>
            <a:ln w="76200" cap="flat">
              <a:solidFill>
                <a:srgbClr val="A2A1A6"/>
              </a:solidFill>
              <a:prstDash val="solid"/>
              <a:miter lim="400000"/>
            </a:ln>
            <a:effectLst/>
          </p:spPr>
          <p:txBody>
            <a:bodyPr wrap="square" lIns="0" tIns="0" rIns="0" bIns="0" numCol="1" anchor="ctr">
              <a:noAutofit/>
            </a:bodyPr>
            <a:lstStyle/>
            <a:p>
              <a:pPr lvl="0" algn="ctr"/>
              <a:endParaRPr sz="1100">
                <a:solidFill>
                  <a:schemeClr val="bg1"/>
                </a:solidFill>
                <a:latin typeface="+mn-lt"/>
              </a:endParaRPr>
            </a:p>
          </p:txBody>
        </p:sp>
        <p:sp>
          <p:nvSpPr>
            <p:cNvPr id="72" name="Shape 72"/>
            <p:cNvSpPr/>
            <p:nvPr/>
          </p:nvSpPr>
          <p:spPr>
            <a:xfrm rot="5400000">
              <a:off x="11798300" y="127000"/>
              <a:ext cx="317500" cy="63500"/>
            </a:xfrm>
            <a:prstGeom prst="roundRect">
              <a:avLst>
                <a:gd name="adj" fmla="val 50000"/>
              </a:avLst>
            </a:prstGeom>
            <a:solidFill>
              <a:srgbClr val="A2A1A6"/>
            </a:solidFill>
            <a:ln w="12700" cap="flat">
              <a:noFill/>
              <a:miter lim="400000"/>
            </a:ln>
            <a:effectLst/>
          </p:spPr>
          <p:txBody>
            <a:bodyPr wrap="square" lIns="0" tIns="0" rIns="0" bIns="0" numCol="1" anchor="ctr">
              <a:noAutofit/>
            </a:bodyPr>
            <a:lstStyle/>
            <a:p>
              <a:pPr lvl="0" algn="ctr">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1100">
                <a:solidFill>
                  <a:schemeClr val="bg1"/>
                </a:solidFill>
                <a:latin typeface="+mn-lt"/>
              </a:endParaRPr>
            </a:p>
          </p:txBody>
        </p:sp>
      </p:grpSp>
      <p:sp>
        <p:nvSpPr>
          <p:cNvPr id="75" name="Shape 75"/>
          <p:cNvSpPr/>
          <p:nvPr/>
        </p:nvSpPr>
        <p:spPr>
          <a:xfrm>
            <a:off x="705445" y="6572730"/>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dirty="0">
                <a:solidFill>
                  <a:schemeClr val="bg1"/>
                </a:solidFill>
                <a:latin typeface="+mn-lt"/>
              </a:rPr>
              <a:t>In Battery</a:t>
            </a:r>
          </a:p>
        </p:txBody>
      </p:sp>
      <p:sp>
        <p:nvSpPr>
          <p:cNvPr id="76" name="Shape 76"/>
          <p:cNvSpPr/>
          <p:nvPr/>
        </p:nvSpPr>
        <p:spPr>
          <a:xfrm>
            <a:off x="964406"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1</a:t>
            </a:r>
            <a:endParaRPr sz="1100" dirty="0">
              <a:solidFill>
                <a:schemeClr val="bg1"/>
              </a:solidFill>
              <a:latin typeface="+mn-lt"/>
            </a:endParaRPr>
          </a:p>
        </p:txBody>
      </p:sp>
      <p:sp>
        <p:nvSpPr>
          <p:cNvPr id="77" name="Shape 77">
            <a:hlinkClick r:id="rId5" action="ppaction://hlinksldjump"/>
          </p:cNvPr>
          <p:cNvSpPr/>
          <p:nvPr/>
        </p:nvSpPr>
        <p:spPr>
          <a:xfrm>
            <a:off x="2652117"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2</a:t>
            </a:r>
            <a:endParaRPr sz="1100" dirty="0">
              <a:solidFill>
                <a:schemeClr val="bg1"/>
              </a:solidFill>
              <a:latin typeface="+mn-lt"/>
            </a:endParaRPr>
          </a:p>
        </p:txBody>
      </p:sp>
      <p:sp>
        <p:nvSpPr>
          <p:cNvPr id="79" name="Shape 79">
            <a:hlinkClick r:id="rId6" action="ppaction://hlinksldjump"/>
          </p:cNvPr>
          <p:cNvSpPr/>
          <p:nvPr/>
        </p:nvSpPr>
        <p:spPr>
          <a:xfrm>
            <a:off x="6027539"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4</a:t>
            </a:r>
            <a:endParaRPr sz="1100" dirty="0">
              <a:solidFill>
                <a:schemeClr val="bg1"/>
              </a:solidFill>
              <a:latin typeface="+mn-lt"/>
            </a:endParaRPr>
          </a:p>
        </p:txBody>
      </p:sp>
      <p:sp>
        <p:nvSpPr>
          <p:cNvPr id="81" name="Shape 81"/>
          <p:cNvSpPr/>
          <p:nvPr/>
        </p:nvSpPr>
        <p:spPr>
          <a:xfrm>
            <a:off x="2393156"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Ignition</a:t>
            </a:r>
          </a:p>
        </p:txBody>
      </p:sp>
      <p:sp>
        <p:nvSpPr>
          <p:cNvPr id="83" name="Shape 83"/>
          <p:cNvSpPr/>
          <p:nvPr/>
        </p:nvSpPr>
        <p:spPr>
          <a:xfrm>
            <a:off x="5768578"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Ejection</a:t>
            </a:r>
          </a:p>
        </p:txBody>
      </p:sp>
      <p:pic>
        <p:nvPicPr>
          <p:cNvPr id="87" name="Glock_001-01.png"/>
          <p:cNvPicPr/>
          <p:nvPr/>
        </p:nvPicPr>
        <p:blipFill>
          <a:blip r:embed="rId7">
            <a:extLst/>
          </a:blip>
          <a:stretch>
            <a:fillRect/>
          </a:stretch>
        </p:blipFill>
        <p:spPr>
          <a:xfrm>
            <a:off x="553641" y="589359"/>
            <a:ext cx="8036719" cy="5221828"/>
          </a:xfrm>
          <a:prstGeom prst="rect">
            <a:avLst/>
          </a:prstGeom>
          <a:ln w="12700">
            <a:miter lim="400000"/>
          </a:ln>
        </p:spPr>
      </p:pic>
      <p:sp>
        <p:nvSpPr>
          <p:cNvPr id="20" name="Shape 157"/>
          <p:cNvSpPr/>
          <p:nvPr/>
        </p:nvSpPr>
        <p:spPr>
          <a:xfrm>
            <a:off x="4080867"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Extraction</a:t>
            </a:r>
          </a:p>
        </p:txBody>
      </p:sp>
      <p:sp>
        <p:nvSpPr>
          <p:cNvPr id="21" name="Shape 78">
            <a:hlinkClick r:id="rId8" action="ppaction://hlinksldjump"/>
          </p:cNvPr>
          <p:cNvSpPr/>
          <p:nvPr/>
        </p:nvSpPr>
        <p:spPr>
          <a:xfrm>
            <a:off x="4339828"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3</a:t>
            </a:r>
            <a:endParaRPr sz="1100" dirty="0">
              <a:solidFill>
                <a:schemeClr val="bg1"/>
              </a:solidFill>
              <a:latin typeface="+mn-lt"/>
            </a:endParaRPr>
          </a:p>
        </p:txBody>
      </p:sp>
      <p:sp>
        <p:nvSpPr>
          <p:cNvPr id="22" name="Shape 137">
            <a:hlinkClick r:id="rId9" action="ppaction://hlinksldjump"/>
          </p:cNvPr>
          <p:cNvSpPr/>
          <p:nvPr/>
        </p:nvSpPr>
        <p:spPr>
          <a:xfrm>
            <a:off x="7715250"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5</a:t>
            </a:r>
            <a:endParaRPr sz="1100" dirty="0">
              <a:solidFill>
                <a:schemeClr val="bg1"/>
              </a:solidFill>
              <a:latin typeface="+mn-lt"/>
            </a:endParaRPr>
          </a:p>
        </p:txBody>
      </p:sp>
      <p:sp>
        <p:nvSpPr>
          <p:cNvPr id="23" name="Shape 141"/>
          <p:cNvSpPr/>
          <p:nvPr/>
        </p:nvSpPr>
        <p:spPr>
          <a:xfrm>
            <a:off x="7456289"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Feeding</a:t>
            </a:r>
          </a:p>
        </p:txBody>
      </p:sp>
      <p:sp>
        <p:nvSpPr>
          <p:cNvPr id="24" name="Shape 161"/>
          <p:cNvSpPr/>
          <p:nvPr/>
        </p:nvSpPr>
        <p:spPr>
          <a:xfrm>
            <a:off x="312461" y="165855"/>
            <a:ext cx="4646145"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chemeClr val="bg1"/>
                </a:solidFill>
                <a:latin typeface="+mn-lt"/>
              </a:rPr>
              <a:t>Semi-Automatic Firing Cycle</a:t>
            </a:r>
          </a:p>
        </p:txBody>
      </p:sp>
      <p:sp>
        <p:nvSpPr>
          <p:cNvPr id="25" name="Shape 163"/>
          <p:cNvSpPr/>
          <p:nvPr/>
        </p:nvSpPr>
        <p:spPr>
          <a:xfrm>
            <a:off x="381000" y="533400"/>
            <a:ext cx="7352590" cy="194797"/>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latin typeface="+mn-lt"/>
              </a:rPr>
              <a:t>Tap the options below for explanations and illustrations of the stages of the semi-automatic firing cycle.</a:t>
            </a:r>
          </a:p>
        </p:txBody>
      </p:sp>
      <p:sp>
        <p:nvSpPr>
          <p:cNvPr id="26" name="Shape 133">
            <a:hlinkClick r:id="rId10"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endParaRPr>
          </a:p>
        </p:txBody>
      </p:sp>
      <p:sp>
        <p:nvSpPr>
          <p:cNvPr id="85" name="Shape 85"/>
          <p:cNvSpPr/>
          <p:nvPr/>
        </p:nvSpPr>
        <p:spPr>
          <a:xfrm>
            <a:off x="598289" y="3366062"/>
            <a:ext cx="4507111" cy="2011128"/>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lvl="0" algn="l">
              <a:defRPr sz="1800" cap="none">
                <a:solidFill>
                  <a:srgbClr val="000000"/>
                </a:solidFill>
              </a:defRPr>
            </a:pPr>
            <a:r>
              <a:rPr sz="1400" b="1" dirty="0">
                <a:solidFill>
                  <a:srgbClr val="FFFFFF"/>
                </a:solidFill>
                <a:latin typeface="+mn-lt"/>
                <a:ea typeface="Gill Sans"/>
                <a:cs typeface="Gill Sans"/>
                <a:sym typeface="Gill Sans"/>
              </a:rPr>
              <a:t>In Battery</a:t>
            </a:r>
          </a:p>
          <a:p>
            <a:pPr lvl="0" algn="l">
              <a:defRPr sz="1800" cap="none">
                <a:solidFill>
                  <a:srgbClr val="000000"/>
                </a:solidFill>
              </a:defRPr>
            </a:pPr>
            <a:r>
              <a:rPr sz="1400" dirty="0">
                <a:solidFill>
                  <a:srgbClr val="FFFFFF"/>
                </a:solidFill>
                <a:latin typeface="+mn-lt"/>
                <a:ea typeface="Gill Sans"/>
                <a:cs typeface="Gill Sans"/>
                <a:sym typeface="Gill Sans"/>
              </a:rPr>
              <a:t>When at “rest,” the </a:t>
            </a:r>
            <a:r>
              <a:rPr sz="1400" dirty="0" err="1">
                <a:solidFill>
                  <a:srgbClr val="FFFFFF"/>
                </a:solidFill>
                <a:latin typeface="+mn-lt"/>
                <a:ea typeface="Gill Sans"/>
                <a:cs typeface="Gill Sans"/>
                <a:sym typeface="Gill Sans"/>
              </a:rPr>
              <a:t>Glock’s</a:t>
            </a:r>
            <a:r>
              <a:rPr sz="1400" dirty="0">
                <a:solidFill>
                  <a:srgbClr val="FFFFFF"/>
                </a:solidFill>
                <a:latin typeface="+mn-lt"/>
                <a:ea typeface="Gill Sans"/>
                <a:cs typeface="Gill Sans"/>
                <a:sym typeface="Gill Sans"/>
              </a:rPr>
              <a:t> firing pin is half-cocked, and the firing pin channel is blocked by the firing pin safety (highlighted).  </a:t>
            </a:r>
            <a:r>
              <a:rPr sz="1400" dirty="0" smtClean="0">
                <a:solidFill>
                  <a:srgbClr val="FFFFFF"/>
                </a:solidFill>
                <a:latin typeface="+mn-lt"/>
                <a:ea typeface="Gill Sans"/>
                <a:cs typeface="Gill Sans"/>
                <a:sym typeface="Gill Sans"/>
              </a:rPr>
              <a:t>The </a:t>
            </a:r>
            <a:r>
              <a:rPr sz="1400" dirty="0">
                <a:solidFill>
                  <a:srgbClr val="FFFFFF"/>
                </a:solidFill>
                <a:latin typeface="+mn-lt"/>
                <a:ea typeface="Gill Sans"/>
                <a:cs typeface="Gill Sans"/>
                <a:sym typeface="Gill Sans"/>
              </a:rPr>
              <a:t>barrel is “locked” to the slide by the tight fit of the barrel’s square chamber, and the slide’s square ejection port (visible in the diagram just above the chambered round).  With the slide and barrel mated together and the slide fully forward, the firearm is referred to as being “in battery.”</a:t>
            </a:r>
          </a:p>
        </p:txBody>
      </p:sp>
    </p:spTree>
    <p:custDataLst>
      <p:tags r:id="rId1"/>
    </p:custDataLst>
    <p:extLst>
      <p:ext uri="{BB962C8B-B14F-4D97-AF65-F5344CB8AC3E}">
        <p14:creationId xmlns:p14="http://schemas.microsoft.com/office/powerpoint/2010/main" val="1231647526"/>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9" name="Shape 89"/>
          <p:cNvSpPr/>
          <p:nvPr/>
        </p:nvSpPr>
        <p:spPr>
          <a:xfrm flipV="1">
            <a:off x="357188" y="6188074"/>
            <a:ext cx="8429625" cy="200"/>
          </a:xfrm>
          <a:prstGeom prst="line">
            <a:avLst/>
          </a:prstGeom>
          <a:ln w="38100">
            <a:solidFill>
              <a:srgbClr val="A2A1A6"/>
            </a:solidFill>
            <a:miter lim="400000"/>
          </a:ln>
        </p:spPr>
        <p:txBody>
          <a:bodyPr lIns="0" tIns="0" rIns="0" bIns="0" anchor="ctr"/>
          <a:lstStyle/>
          <a:p>
            <a:pPr algn="ctr" defTabSz="321457">
              <a:defRPr sz="1200" cap="none">
                <a:solidFill>
                  <a:srgbClr val="000000"/>
                </a:solidFill>
                <a:latin typeface="Helvetica"/>
                <a:ea typeface="Helvetica"/>
                <a:cs typeface="Helvetica"/>
                <a:sym typeface="Helvetica"/>
              </a:defRPr>
            </a:pPr>
            <a:endParaRPr sz="1100">
              <a:solidFill>
                <a:schemeClr val="bg1"/>
              </a:solidFill>
              <a:latin typeface="+mn-lt"/>
            </a:endParaRPr>
          </a:p>
        </p:txBody>
      </p:sp>
      <p:grpSp>
        <p:nvGrpSpPr>
          <p:cNvPr id="92" name="Group 92"/>
          <p:cNvGrpSpPr/>
          <p:nvPr/>
        </p:nvGrpSpPr>
        <p:grpSpPr>
          <a:xfrm>
            <a:off x="357188" y="6072188"/>
            <a:ext cx="8429626" cy="223242"/>
            <a:chOff x="0" y="0"/>
            <a:chExt cx="11988800" cy="317500"/>
          </a:xfrm>
        </p:grpSpPr>
        <p:sp>
          <p:nvSpPr>
            <p:cNvPr id="90" name="Shape 90"/>
            <p:cNvSpPr/>
            <p:nvPr/>
          </p:nvSpPr>
          <p:spPr>
            <a:xfrm rot="5400000">
              <a:off x="0" y="38100"/>
              <a:ext cx="254000" cy="2540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A2A1A6"/>
            </a:solidFill>
            <a:ln w="76200" cap="flat">
              <a:solidFill>
                <a:srgbClr val="A2A1A6"/>
              </a:solidFill>
              <a:prstDash val="solid"/>
              <a:miter lim="400000"/>
            </a:ln>
            <a:effectLst/>
          </p:spPr>
          <p:txBody>
            <a:bodyPr wrap="square" lIns="0" tIns="0" rIns="0" bIns="0" numCol="1" anchor="ctr">
              <a:noAutofit/>
            </a:bodyPr>
            <a:lstStyle/>
            <a:p>
              <a:pPr lvl="0" algn="ctr"/>
              <a:endParaRPr sz="1100">
                <a:solidFill>
                  <a:schemeClr val="bg1"/>
                </a:solidFill>
                <a:latin typeface="+mn-lt"/>
              </a:endParaRPr>
            </a:p>
          </p:txBody>
        </p:sp>
        <p:sp>
          <p:nvSpPr>
            <p:cNvPr id="91" name="Shape 91"/>
            <p:cNvSpPr/>
            <p:nvPr/>
          </p:nvSpPr>
          <p:spPr>
            <a:xfrm rot="5400000">
              <a:off x="11798300" y="127000"/>
              <a:ext cx="317500" cy="63500"/>
            </a:xfrm>
            <a:prstGeom prst="roundRect">
              <a:avLst>
                <a:gd name="adj" fmla="val 50000"/>
              </a:avLst>
            </a:prstGeom>
            <a:solidFill>
              <a:srgbClr val="A2A1A6"/>
            </a:solidFill>
            <a:ln w="12700" cap="flat">
              <a:noFill/>
              <a:miter lim="400000"/>
            </a:ln>
            <a:effectLst/>
          </p:spPr>
          <p:txBody>
            <a:bodyPr wrap="square" lIns="0" tIns="0" rIns="0" bIns="0" numCol="1" anchor="ctr">
              <a:noAutofit/>
            </a:bodyPr>
            <a:lstStyle/>
            <a:p>
              <a:pPr lvl="0" algn="ctr">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1100">
                <a:solidFill>
                  <a:schemeClr val="bg1"/>
                </a:solidFill>
                <a:latin typeface="+mn-lt"/>
              </a:endParaRPr>
            </a:p>
          </p:txBody>
        </p:sp>
      </p:grpSp>
      <p:sp>
        <p:nvSpPr>
          <p:cNvPr id="95" name="Shape 95"/>
          <p:cNvSpPr/>
          <p:nvPr/>
        </p:nvSpPr>
        <p:spPr>
          <a:xfrm>
            <a:off x="2652117"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2</a:t>
            </a:r>
            <a:endParaRPr sz="1100" dirty="0">
              <a:solidFill>
                <a:schemeClr val="bg1"/>
              </a:solidFill>
              <a:latin typeface="+mn-lt"/>
            </a:endParaRPr>
          </a:p>
        </p:txBody>
      </p:sp>
      <p:sp>
        <p:nvSpPr>
          <p:cNvPr id="96" name="Shape 96"/>
          <p:cNvSpPr/>
          <p:nvPr/>
        </p:nvSpPr>
        <p:spPr>
          <a:xfrm>
            <a:off x="2393156"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Ignition</a:t>
            </a:r>
          </a:p>
        </p:txBody>
      </p:sp>
      <p:sp>
        <p:nvSpPr>
          <p:cNvPr id="100" name="Shape 100"/>
          <p:cNvSpPr/>
          <p:nvPr/>
        </p:nvSpPr>
        <p:spPr>
          <a:xfrm>
            <a:off x="598289" y="3133741"/>
            <a:ext cx="4811911" cy="2657459"/>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lvl="0" algn="l">
              <a:defRPr sz="1800" cap="none">
                <a:solidFill>
                  <a:srgbClr val="000000"/>
                </a:solidFill>
              </a:defRPr>
            </a:pPr>
            <a:r>
              <a:rPr sz="1400" b="1">
                <a:solidFill>
                  <a:srgbClr val="FFFFFF"/>
                </a:solidFill>
                <a:latin typeface="+mn-lt"/>
                <a:ea typeface="Gill Sans"/>
                <a:cs typeface="Gill Sans"/>
                <a:sym typeface="Gill Sans"/>
              </a:rPr>
              <a:t>Ignition</a:t>
            </a:r>
          </a:p>
          <a:p>
            <a:pPr lvl="0" algn="l">
              <a:defRPr sz="1800" cap="none">
                <a:solidFill>
                  <a:srgbClr val="000000"/>
                </a:solidFill>
              </a:defRPr>
            </a:pPr>
            <a:r>
              <a:rPr sz="1400">
                <a:solidFill>
                  <a:srgbClr val="FFFFFF"/>
                </a:solidFill>
                <a:latin typeface="+mn-lt"/>
                <a:ea typeface="Gill Sans"/>
                <a:cs typeface="Gill Sans"/>
                <a:sym typeface="Gill Sans"/>
              </a:rPr>
              <a:t>When the trigger is pressed, an extension of the trigger bar pushes the firing pin safety up, clearing the firing pin channel.  As the trigger continues rearward, the firing pin (highlighted) is fully cocked, then released.  The firing pin hits the chambered round’s primer with enough force to cause a small explosion, creating a small shower of sparks, which ignite the round’s propellant.  The propellant rapidly turns gaseous, and the expanding gases force the bullet from the casing and accelerate it down the barrel.  The barrel’s “rifling” (the spiral grooves) causes the bullet to spin, which stabilizes it in flight.</a:t>
            </a:r>
          </a:p>
        </p:txBody>
      </p:sp>
      <p:pic>
        <p:nvPicPr>
          <p:cNvPr id="105" name="Glock_002-01.png"/>
          <p:cNvPicPr/>
          <p:nvPr/>
        </p:nvPicPr>
        <p:blipFill>
          <a:blip r:embed="rId5">
            <a:extLst/>
          </a:blip>
          <a:stretch>
            <a:fillRect/>
          </a:stretch>
        </p:blipFill>
        <p:spPr>
          <a:xfrm>
            <a:off x="553641" y="589360"/>
            <a:ext cx="8036719" cy="5221827"/>
          </a:xfrm>
          <a:prstGeom prst="rect">
            <a:avLst/>
          </a:prstGeom>
          <a:ln w="12700">
            <a:miter lim="400000"/>
          </a:ln>
        </p:spPr>
      </p:pic>
      <p:sp>
        <p:nvSpPr>
          <p:cNvPr id="21" name="Shape 150"/>
          <p:cNvSpPr/>
          <p:nvPr/>
        </p:nvSpPr>
        <p:spPr>
          <a:xfrm>
            <a:off x="705445" y="6572730"/>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dirty="0">
                <a:solidFill>
                  <a:schemeClr val="bg1"/>
                </a:solidFill>
                <a:latin typeface="+mn-lt"/>
              </a:rPr>
              <a:t>In Battery</a:t>
            </a:r>
          </a:p>
        </p:txBody>
      </p:sp>
      <p:sp>
        <p:nvSpPr>
          <p:cNvPr id="22" name="Shape 151">
            <a:hlinkClick r:id="rId6" action="ppaction://hlinksldjump"/>
          </p:cNvPr>
          <p:cNvSpPr/>
          <p:nvPr/>
        </p:nvSpPr>
        <p:spPr>
          <a:xfrm>
            <a:off x="964406"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1</a:t>
            </a:r>
            <a:endParaRPr sz="1100" dirty="0">
              <a:solidFill>
                <a:schemeClr val="bg1"/>
              </a:solidFill>
              <a:latin typeface="+mn-lt"/>
            </a:endParaRPr>
          </a:p>
        </p:txBody>
      </p:sp>
      <p:sp>
        <p:nvSpPr>
          <p:cNvPr id="23" name="Shape 157"/>
          <p:cNvSpPr/>
          <p:nvPr/>
        </p:nvSpPr>
        <p:spPr>
          <a:xfrm>
            <a:off x="4080867"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Extraction</a:t>
            </a:r>
          </a:p>
        </p:txBody>
      </p:sp>
      <p:sp>
        <p:nvSpPr>
          <p:cNvPr id="24" name="Shape 78">
            <a:hlinkClick r:id="rId7" action="ppaction://hlinksldjump"/>
          </p:cNvPr>
          <p:cNvSpPr/>
          <p:nvPr/>
        </p:nvSpPr>
        <p:spPr>
          <a:xfrm>
            <a:off x="4339828"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3</a:t>
            </a:r>
            <a:endParaRPr sz="1100" dirty="0">
              <a:solidFill>
                <a:schemeClr val="bg1"/>
              </a:solidFill>
              <a:latin typeface="+mn-lt"/>
            </a:endParaRPr>
          </a:p>
        </p:txBody>
      </p:sp>
      <p:sp>
        <p:nvSpPr>
          <p:cNvPr id="25" name="Shape 79">
            <a:hlinkClick r:id="rId8" action="ppaction://hlinksldjump"/>
          </p:cNvPr>
          <p:cNvSpPr/>
          <p:nvPr/>
        </p:nvSpPr>
        <p:spPr>
          <a:xfrm>
            <a:off x="6027539"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4</a:t>
            </a:r>
            <a:endParaRPr sz="1100" dirty="0">
              <a:solidFill>
                <a:schemeClr val="bg1"/>
              </a:solidFill>
              <a:latin typeface="+mn-lt"/>
            </a:endParaRPr>
          </a:p>
        </p:txBody>
      </p:sp>
      <p:sp>
        <p:nvSpPr>
          <p:cNvPr id="26" name="Shape 83"/>
          <p:cNvSpPr/>
          <p:nvPr/>
        </p:nvSpPr>
        <p:spPr>
          <a:xfrm>
            <a:off x="5768578"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Ejection</a:t>
            </a:r>
          </a:p>
        </p:txBody>
      </p:sp>
      <p:sp>
        <p:nvSpPr>
          <p:cNvPr id="27" name="Shape 137">
            <a:hlinkClick r:id="rId9" action="ppaction://hlinksldjump"/>
          </p:cNvPr>
          <p:cNvSpPr/>
          <p:nvPr/>
        </p:nvSpPr>
        <p:spPr>
          <a:xfrm>
            <a:off x="7715250"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5</a:t>
            </a:r>
            <a:endParaRPr sz="1100" dirty="0">
              <a:solidFill>
                <a:schemeClr val="bg1"/>
              </a:solidFill>
              <a:latin typeface="+mn-lt"/>
            </a:endParaRPr>
          </a:p>
        </p:txBody>
      </p:sp>
      <p:sp>
        <p:nvSpPr>
          <p:cNvPr id="28" name="Shape 141"/>
          <p:cNvSpPr/>
          <p:nvPr/>
        </p:nvSpPr>
        <p:spPr>
          <a:xfrm>
            <a:off x="7456289"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Feeding</a:t>
            </a:r>
          </a:p>
        </p:txBody>
      </p:sp>
      <p:sp>
        <p:nvSpPr>
          <p:cNvPr id="29" name="Shape 161"/>
          <p:cNvSpPr/>
          <p:nvPr/>
        </p:nvSpPr>
        <p:spPr>
          <a:xfrm>
            <a:off x="312461" y="165855"/>
            <a:ext cx="4646145"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chemeClr val="bg1"/>
                </a:solidFill>
                <a:latin typeface="+mn-lt"/>
              </a:rPr>
              <a:t>Semi-Automatic Firing Cycle</a:t>
            </a:r>
          </a:p>
        </p:txBody>
      </p:sp>
      <p:sp>
        <p:nvSpPr>
          <p:cNvPr id="30" name="Shape 163"/>
          <p:cNvSpPr/>
          <p:nvPr/>
        </p:nvSpPr>
        <p:spPr>
          <a:xfrm>
            <a:off x="381000" y="533400"/>
            <a:ext cx="7352590" cy="194797"/>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latin typeface="+mn-lt"/>
              </a:rPr>
              <a:t>Tap the options below for explanations and illustrations of the stages of the semi-automatic firing cycle.</a:t>
            </a:r>
          </a:p>
        </p:txBody>
      </p:sp>
      <p:sp>
        <p:nvSpPr>
          <p:cNvPr id="20" name="Shape 133">
            <a:hlinkClick r:id="rId10"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98763950"/>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8" name="Shape 108"/>
          <p:cNvSpPr/>
          <p:nvPr/>
        </p:nvSpPr>
        <p:spPr>
          <a:xfrm flipV="1">
            <a:off x="357188" y="6188074"/>
            <a:ext cx="8429625" cy="200"/>
          </a:xfrm>
          <a:prstGeom prst="line">
            <a:avLst/>
          </a:prstGeom>
          <a:ln w="38100">
            <a:solidFill>
              <a:srgbClr val="A2A1A6"/>
            </a:solidFill>
            <a:miter lim="400000"/>
          </a:ln>
        </p:spPr>
        <p:txBody>
          <a:bodyPr lIns="0" tIns="0" rIns="0" bIns="0" anchor="ctr"/>
          <a:lstStyle/>
          <a:p>
            <a:pPr algn="ctr" defTabSz="321457">
              <a:defRPr sz="1200" cap="none">
                <a:solidFill>
                  <a:srgbClr val="000000"/>
                </a:solidFill>
                <a:latin typeface="Helvetica"/>
                <a:ea typeface="Helvetica"/>
                <a:cs typeface="Helvetica"/>
                <a:sym typeface="Helvetica"/>
              </a:defRPr>
            </a:pPr>
            <a:endParaRPr sz="1100">
              <a:solidFill>
                <a:schemeClr val="bg1"/>
              </a:solidFill>
              <a:latin typeface="+mn-lt"/>
            </a:endParaRPr>
          </a:p>
        </p:txBody>
      </p:sp>
      <p:grpSp>
        <p:nvGrpSpPr>
          <p:cNvPr id="111" name="Group 111"/>
          <p:cNvGrpSpPr/>
          <p:nvPr/>
        </p:nvGrpSpPr>
        <p:grpSpPr>
          <a:xfrm>
            <a:off x="357188" y="6072188"/>
            <a:ext cx="8429626" cy="223242"/>
            <a:chOff x="0" y="0"/>
            <a:chExt cx="11988800" cy="317500"/>
          </a:xfrm>
        </p:grpSpPr>
        <p:sp>
          <p:nvSpPr>
            <p:cNvPr id="109" name="Shape 109"/>
            <p:cNvSpPr/>
            <p:nvPr/>
          </p:nvSpPr>
          <p:spPr>
            <a:xfrm rot="5400000">
              <a:off x="0" y="38100"/>
              <a:ext cx="254000" cy="2540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A2A1A6"/>
            </a:solidFill>
            <a:ln w="76200" cap="flat">
              <a:solidFill>
                <a:srgbClr val="A2A1A6"/>
              </a:solidFill>
              <a:prstDash val="solid"/>
              <a:miter lim="400000"/>
            </a:ln>
            <a:effectLst/>
          </p:spPr>
          <p:txBody>
            <a:bodyPr wrap="square" lIns="0" tIns="0" rIns="0" bIns="0" numCol="1" anchor="ctr">
              <a:noAutofit/>
            </a:bodyPr>
            <a:lstStyle/>
            <a:p>
              <a:pPr lvl="0" algn="ctr"/>
              <a:endParaRPr sz="1100">
                <a:solidFill>
                  <a:schemeClr val="bg1"/>
                </a:solidFill>
                <a:latin typeface="+mn-lt"/>
              </a:endParaRPr>
            </a:p>
          </p:txBody>
        </p:sp>
        <p:sp>
          <p:nvSpPr>
            <p:cNvPr id="110" name="Shape 110"/>
            <p:cNvSpPr/>
            <p:nvPr/>
          </p:nvSpPr>
          <p:spPr>
            <a:xfrm rot="5400000">
              <a:off x="11798300" y="127000"/>
              <a:ext cx="317500" cy="63500"/>
            </a:xfrm>
            <a:prstGeom prst="roundRect">
              <a:avLst>
                <a:gd name="adj" fmla="val 50000"/>
              </a:avLst>
            </a:prstGeom>
            <a:solidFill>
              <a:srgbClr val="A2A1A6"/>
            </a:solidFill>
            <a:ln w="12700" cap="flat">
              <a:noFill/>
              <a:miter lim="400000"/>
            </a:ln>
            <a:effectLst/>
          </p:spPr>
          <p:txBody>
            <a:bodyPr wrap="square" lIns="0" tIns="0" rIns="0" bIns="0" numCol="1" anchor="ctr">
              <a:noAutofit/>
            </a:bodyPr>
            <a:lstStyle/>
            <a:p>
              <a:pPr lvl="0" algn="ctr">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1100">
                <a:solidFill>
                  <a:schemeClr val="bg1"/>
                </a:solidFill>
                <a:latin typeface="+mn-lt"/>
              </a:endParaRPr>
            </a:p>
          </p:txBody>
        </p:sp>
      </p:grpSp>
      <p:sp>
        <p:nvSpPr>
          <p:cNvPr id="115" name="Shape 115"/>
          <p:cNvSpPr/>
          <p:nvPr/>
        </p:nvSpPr>
        <p:spPr>
          <a:xfrm>
            <a:off x="4339828"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3</a:t>
            </a:r>
            <a:endParaRPr sz="1100" dirty="0">
              <a:solidFill>
                <a:schemeClr val="bg1"/>
              </a:solidFill>
              <a:latin typeface="+mn-lt"/>
            </a:endParaRPr>
          </a:p>
        </p:txBody>
      </p:sp>
      <p:sp>
        <p:nvSpPr>
          <p:cNvPr id="119" name="Shape 119"/>
          <p:cNvSpPr/>
          <p:nvPr/>
        </p:nvSpPr>
        <p:spPr>
          <a:xfrm>
            <a:off x="4080867"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Extraction</a:t>
            </a:r>
          </a:p>
        </p:txBody>
      </p:sp>
      <p:sp>
        <p:nvSpPr>
          <p:cNvPr id="122" name="Shape 122"/>
          <p:cNvSpPr/>
          <p:nvPr/>
        </p:nvSpPr>
        <p:spPr>
          <a:xfrm>
            <a:off x="598289" y="3133741"/>
            <a:ext cx="4735711" cy="2657459"/>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lvl="0" algn="l">
              <a:defRPr sz="1800" cap="none">
                <a:solidFill>
                  <a:srgbClr val="000000"/>
                </a:solidFill>
              </a:defRPr>
            </a:pPr>
            <a:r>
              <a:rPr sz="1400" b="1">
                <a:solidFill>
                  <a:srgbClr val="FFFFFF"/>
                </a:solidFill>
                <a:latin typeface="+mn-lt"/>
                <a:ea typeface="Gill Sans"/>
                <a:cs typeface="Gill Sans"/>
                <a:sym typeface="Gill Sans"/>
              </a:rPr>
              <a:t>Extraction</a:t>
            </a:r>
          </a:p>
          <a:p>
            <a:pPr lvl="0" algn="l">
              <a:defRPr sz="1800" cap="none">
                <a:solidFill>
                  <a:srgbClr val="000000"/>
                </a:solidFill>
              </a:defRPr>
            </a:pPr>
            <a:r>
              <a:rPr sz="1400">
                <a:solidFill>
                  <a:srgbClr val="FFFFFF"/>
                </a:solidFill>
                <a:latin typeface="+mn-lt"/>
                <a:ea typeface="Gill Sans"/>
                <a:cs typeface="Gill Sans"/>
                <a:sym typeface="Gill Sans"/>
              </a:rPr>
              <a:t>At the same time that the bullet is accelerating down the barrel, the handgun is pushed back with an equal amount of force.  When the shooter has a solid grip, the momentum of the frame is quickly stopped, but with nothing to stop the slide (and barrel which is still mated to the slide) from its rearward motion, it continues backward, extracting the empty case from the chamber.  The small object highlighted in the diagram (called the locking block) unlocks the barrel from the slide, lowering the barrel into position to allow the empty case to hit the ejector, and to allow the new round to be fed into the chamber.</a:t>
            </a:r>
          </a:p>
        </p:txBody>
      </p:sp>
      <p:pic>
        <p:nvPicPr>
          <p:cNvPr id="124" name="Glock_003-01.png"/>
          <p:cNvPicPr/>
          <p:nvPr/>
        </p:nvPicPr>
        <p:blipFill>
          <a:blip r:embed="rId5">
            <a:extLst/>
          </a:blip>
          <a:stretch>
            <a:fillRect/>
          </a:stretch>
        </p:blipFill>
        <p:spPr>
          <a:xfrm>
            <a:off x="553641" y="553641"/>
            <a:ext cx="8036719" cy="5221827"/>
          </a:xfrm>
          <a:prstGeom prst="rect">
            <a:avLst/>
          </a:prstGeom>
          <a:ln w="12700">
            <a:miter lim="400000"/>
          </a:ln>
        </p:spPr>
      </p:pic>
      <p:sp>
        <p:nvSpPr>
          <p:cNvPr id="21" name="Shape 150"/>
          <p:cNvSpPr/>
          <p:nvPr/>
        </p:nvSpPr>
        <p:spPr>
          <a:xfrm>
            <a:off x="705445" y="6572730"/>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dirty="0">
                <a:solidFill>
                  <a:schemeClr val="bg1"/>
                </a:solidFill>
                <a:latin typeface="+mn-lt"/>
              </a:rPr>
              <a:t>In Battery</a:t>
            </a:r>
          </a:p>
        </p:txBody>
      </p:sp>
      <p:sp>
        <p:nvSpPr>
          <p:cNvPr id="22" name="Shape 151">
            <a:hlinkClick r:id="rId6" action="ppaction://hlinksldjump"/>
          </p:cNvPr>
          <p:cNvSpPr/>
          <p:nvPr/>
        </p:nvSpPr>
        <p:spPr>
          <a:xfrm>
            <a:off x="964406"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1</a:t>
            </a:r>
            <a:endParaRPr sz="1100" dirty="0">
              <a:solidFill>
                <a:schemeClr val="bg1"/>
              </a:solidFill>
              <a:latin typeface="+mn-lt"/>
            </a:endParaRPr>
          </a:p>
        </p:txBody>
      </p:sp>
      <p:sp>
        <p:nvSpPr>
          <p:cNvPr id="23" name="Shape 77">
            <a:hlinkClick r:id="rId7" action="ppaction://hlinksldjump"/>
          </p:cNvPr>
          <p:cNvSpPr/>
          <p:nvPr/>
        </p:nvSpPr>
        <p:spPr>
          <a:xfrm>
            <a:off x="2652117"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2</a:t>
            </a:r>
            <a:endParaRPr sz="1100" dirty="0">
              <a:solidFill>
                <a:schemeClr val="bg1"/>
              </a:solidFill>
              <a:latin typeface="+mn-lt"/>
            </a:endParaRPr>
          </a:p>
        </p:txBody>
      </p:sp>
      <p:sp>
        <p:nvSpPr>
          <p:cNvPr id="24" name="Shape 81"/>
          <p:cNvSpPr/>
          <p:nvPr/>
        </p:nvSpPr>
        <p:spPr>
          <a:xfrm>
            <a:off x="2393156"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Ignition</a:t>
            </a:r>
          </a:p>
        </p:txBody>
      </p:sp>
      <p:sp>
        <p:nvSpPr>
          <p:cNvPr id="25" name="Shape 79">
            <a:hlinkClick r:id="rId8" action="ppaction://hlinksldjump"/>
          </p:cNvPr>
          <p:cNvSpPr/>
          <p:nvPr/>
        </p:nvSpPr>
        <p:spPr>
          <a:xfrm>
            <a:off x="6027539"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4</a:t>
            </a:r>
            <a:endParaRPr sz="1100" dirty="0">
              <a:solidFill>
                <a:schemeClr val="bg1"/>
              </a:solidFill>
              <a:latin typeface="+mn-lt"/>
            </a:endParaRPr>
          </a:p>
        </p:txBody>
      </p:sp>
      <p:sp>
        <p:nvSpPr>
          <p:cNvPr id="26" name="Shape 83"/>
          <p:cNvSpPr/>
          <p:nvPr/>
        </p:nvSpPr>
        <p:spPr>
          <a:xfrm>
            <a:off x="5768578"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Ejection</a:t>
            </a:r>
          </a:p>
        </p:txBody>
      </p:sp>
      <p:sp>
        <p:nvSpPr>
          <p:cNvPr id="27" name="Shape 137">
            <a:hlinkClick r:id="rId9" action="ppaction://hlinksldjump"/>
          </p:cNvPr>
          <p:cNvSpPr/>
          <p:nvPr/>
        </p:nvSpPr>
        <p:spPr>
          <a:xfrm>
            <a:off x="7715250"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5</a:t>
            </a:r>
            <a:endParaRPr sz="1100" dirty="0">
              <a:solidFill>
                <a:schemeClr val="bg1"/>
              </a:solidFill>
              <a:latin typeface="+mn-lt"/>
            </a:endParaRPr>
          </a:p>
        </p:txBody>
      </p:sp>
      <p:sp>
        <p:nvSpPr>
          <p:cNvPr id="28" name="Shape 141"/>
          <p:cNvSpPr/>
          <p:nvPr/>
        </p:nvSpPr>
        <p:spPr>
          <a:xfrm>
            <a:off x="7456289"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Feeding</a:t>
            </a:r>
          </a:p>
        </p:txBody>
      </p:sp>
      <p:sp>
        <p:nvSpPr>
          <p:cNvPr id="29" name="Shape 161"/>
          <p:cNvSpPr/>
          <p:nvPr/>
        </p:nvSpPr>
        <p:spPr>
          <a:xfrm>
            <a:off x="312461" y="165855"/>
            <a:ext cx="4646145"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chemeClr val="bg1"/>
                </a:solidFill>
                <a:latin typeface="+mn-lt"/>
              </a:rPr>
              <a:t>Semi-Automatic Firing Cycle</a:t>
            </a:r>
          </a:p>
        </p:txBody>
      </p:sp>
      <p:sp>
        <p:nvSpPr>
          <p:cNvPr id="30" name="Shape 163"/>
          <p:cNvSpPr/>
          <p:nvPr/>
        </p:nvSpPr>
        <p:spPr>
          <a:xfrm>
            <a:off x="381000" y="533400"/>
            <a:ext cx="7352590" cy="194797"/>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latin typeface="+mn-lt"/>
              </a:rPr>
              <a:t>Tap the options below for explanations and illustrations of the stages of the semi-automatic firing cycle.</a:t>
            </a:r>
          </a:p>
        </p:txBody>
      </p:sp>
      <p:sp>
        <p:nvSpPr>
          <p:cNvPr id="20" name="Shape 133">
            <a:hlinkClick r:id="rId10"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3875863647"/>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8" name="Shape 128"/>
          <p:cNvSpPr/>
          <p:nvPr/>
        </p:nvSpPr>
        <p:spPr>
          <a:xfrm flipV="1">
            <a:off x="357188" y="6188074"/>
            <a:ext cx="8429625" cy="200"/>
          </a:xfrm>
          <a:prstGeom prst="line">
            <a:avLst/>
          </a:prstGeom>
          <a:ln w="38100">
            <a:solidFill>
              <a:srgbClr val="A2A1A6"/>
            </a:solidFill>
            <a:miter lim="400000"/>
          </a:ln>
        </p:spPr>
        <p:txBody>
          <a:bodyPr lIns="0" tIns="0" rIns="0" bIns="0" anchor="ctr"/>
          <a:lstStyle/>
          <a:p>
            <a:pPr algn="ctr" defTabSz="321457">
              <a:defRPr sz="1200" cap="none">
                <a:solidFill>
                  <a:srgbClr val="000000"/>
                </a:solidFill>
                <a:latin typeface="Helvetica"/>
                <a:ea typeface="Helvetica"/>
                <a:cs typeface="Helvetica"/>
                <a:sym typeface="Helvetica"/>
              </a:defRPr>
            </a:pPr>
            <a:endParaRPr sz="1100">
              <a:solidFill>
                <a:schemeClr val="bg1"/>
              </a:solidFill>
              <a:latin typeface="+mn-lt"/>
            </a:endParaRPr>
          </a:p>
        </p:txBody>
      </p:sp>
      <p:grpSp>
        <p:nvGrpSpPr>
          <p:cNvPr id="131" name="Group 131"/>
          <p:cNvGrpSpPr/>
          <p:nvPr/>
        </p:nvGrpSpPr>
        <p:grpSpPr>
          <a:xfrm>
            <a:off x="357188" y="6072188"/>
            <a:ext cx="8429626" cy="223242"/>
            <a:chOff x="0" y="0"/>
            <a:chExt cx="11988800" cy="317500"/>
          </a:xfrm>
        </p:grpSpPr>
        <p:sp>
          <p:nvSpPr>
            <p:cNvPr id="129" name="Shape 129"/>
            <p:cNvSpPr/>
            <p:nvPr/>
          </p:nvSpPr>
          <p:spPr>
            <a:xfrm rot="5400000">
              <a:off x="0" y="38100"/>
              <a:ext cx="254000" cy="2540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A2A1A6"/>
            </a:solidFill>
            <a:ln w="76200" cap="flat">
              <a:solidFill>
                <a:srgbClr val="A2A1A6"/>
              </a:solidFill>
              <a:prstDash val="solid"/>
              <a:miter lim="400000"/>
            </a:ln>
            <a:effectLst/>
          </p:spPr>
          <p:txBody>
            <a:bodyPr wrap="square" lIns="0" tIns="0" rIns="0" bIns="0" numCol="1" anchor="ctr">
              <a:noAutofit/>
            </a:bodyPr>
            <a:lstStyle/>
            <a:p>
              <a:pPr lvl="0" algn="ctr"/>
              <a:endParaRPr sz="1100">
                <a:solidFill>
                  <a:schemeClr val="bg1"/>
                </a:solidFill>
                <a:latin typeface="+mn-lt"/>
              </a:endParaRPr>
            </a:p>
          </p:txBody>
        </p:sp>
        <p:sp>
          <p:nvSpPr>
            <p:cNvPr id="130" name="Shape 130"/>
            <p:cNvSpPr/>
            <p:nvPr/>
          </p:nvSpPr>
          <p:spPr>
            <a:xfrm rot="5400000">
              <a:off x="11798300" y="127000"/>
              <a:ext cx="317500" cy="63500"/>
            </a:xfrm>
            <a:prstGeom prst="roundRect">
              <a:avLst>
                <a:gd name="adj" fmla="val 50000"/>
              </a:avLst>
            </a:prstGeom>
            <a:solidFill>
              <a:srgbClr val="A2A1A6"/>
            </a:solidFill>
            <a:ln w="12700" cap="flat">
              <a:noFill/>
              <a:miter lim="400000"/>
            </a:ln>
            <a:effectLst/>
          </p:spPr>
          <p:txBody>
            <a:bodyPr wrap="square" lIns="0" tIns="0" rIns="0" bIns="0" numCol="1" anchor="ctr">
              <a:noAutofit/>
            </a:bodyPr>
            <a:lstStyle/>
            <a:p>
              <a:pPr lvl="0" algn="ctr">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1100">
                <a:solidFill>
                  <a:schemeClr val="bg1"/>
                </a:solidFill>
                <a:latin typeface="+mn-lt"/>
              </a:endParaRPr>
            </a:p>
          </p:txBody>
        </p:sp>
      </p:grpSp>
      <p:sp>
        <p:nvSpPr>
          <p:cNvPr id="136" name="Shape 136"/>
          <p:cNvSpPr/>
          <p:nvPr/>
        </p:nvSpPr>
        <p:spPr>
          <a:xfrm>
            <a:off x="6027539"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4</a:t>
            </a:r>
            <a:endParaRPr sz="1100" dirty="0">
              <a:solidFill>
                <a:schemeClr val="bg1"/>
              </a:solidFill>
              <a:latin typeface="+mn-lt"/>
            </a:endParaRPr>
          </a:p>
        </p:txBody>
      </p:sp>
      <p:sp>
        <p:nvSpPr>
          <p:cNvPr id="137" name="Shape 137">
            <a:hlinkClick r:id="rId5" action="ppaction://hlinksldjump"/>
          </p:cNvPr>
          <p:cNvSpPr/>
          <p:nvPr/>
        </p:nvSpPr>
        <p:spPr>
          <a:xfrm>
            <a:off x="7715250"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5</a:t>
            </a:r>
            <a:endParaRPr sz="1100" dirty="0">
              <a:solidFill>
                <a:schemeClr val="bg1"/>
              </a:solidFill>
              <a:latin typeface="+mn-lt"/>
            </a:endParaRPr>
          </a:p>
        </p:txBody>
      </p:sp>
      <p:sp>
        <p:nvSpPr>
          <p:cNvPr id="140" name="Shape 140"/>
          <p:cNvSpPr/>
          <p:nvPr/>
        </p:nvSpPr>
        <p:spPr>
          <a:xfrm>
            <a:off x="5768578"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Ejection</a:t>
            </a:r>
          </a:p>
        </p:txBody>
      </p:sp>
      <p:sp>
        <p:nvSpPr>
          <p:cNvPr id="141" name="Shape 141"/>
          <p:cNvSpPr/>
          <p:nvPr/>
        </p:nvSpPr>
        <p:spPr>
          <a:xfrm>
            <a:off x="7456289"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Feeding</a:t>
            </a:r>
          </a:p>
        </p:txBody>
      </p:sp>
      <p:sp>
        <p:nvSpPr>
          <p:cNvPr id="142" name="Shape 142"/>
          <p:cNvSpPr/>
          <p:nvPr/>
        </p:nvSpPr>
        <p:spPr>
          <a:xfrm>
            <a:off x="598289" y="3467324"/>
            <a:ext cx="3516511" cy="1149354"/>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lvl="0" algn="l">
              <a:defRPr sz="1800" cap="none">
                <a:solidFill>
                  <a:srgbClr val="000000"/>
                </a:solidFill>
              </a:defRPr>
            </a:pPr>
            <a:r>
              <a:rPr sz="1400" b="1">
                <a:solidFill>
                  <a:srgbClr val="FFFFFF"/>
                </a:solidFill>
                <a:latin typeface="+mn-lt"/>
                <a:ea typeface="Gill Sans"/>
                <a:cs typeface="Gill Sans"/>
                <a:sym typeface="Gill Sans"/>
              </a:rPr>
              <a:t>Ejection</a:t>
            </a:r>
          </a:p>
          <a:p>
            <a:pPr lvl="0" algn="l">
              <a:defRPr sz="1800" cap="none">
                <a:solidFill>
                  <a:srgbClr val="000000"/>
                </a:solidFill>
              </a:defRPr>
            </a:pPr>
            <a:r>
              <a:rPr sz="1400">
                <a:solidFill>
                  <a:srgbClr val="FFFFFF"/>
                </a:solidFill>
                <a:latin typeface="+mn-lt"/>
                <a:ea typeface="Gill Sans"/>
                <a:cs typeface="Gill Sans"/>
                <a:sym typeface="Gill Sans"/>
              </a:rPr>
              <a:t>The tiny ejector (highlighted) serves one purpose,  which is to hit the bottom of the empty case, flipping it to the right through the ejection port.</a:t>
            </a:r>
          </a:p>
        </p:txBody>
      </p:sp>
      <p:pic>
        <p:nvPicPr>
          <p:cNvPr id="144" name="Glock_004-01.png"/>
          <p:cNvPicPr/>
          <p:nvPr/>
        </p:nvPicPr>
        <p:blipFill>
          <a:blip r:embed="rId6">
            <a:extLst/>
          </a:blip>
          <a:stretch>
            <a:fillRect/>
          </a:stretch>
        </p:blipFill>
        <p:spPr>
          <a:xfrm>
            <a:off x="848321" y="348258"/>
            <a:ext cx="8036719" cy="5221827"/>
          </a:xfrm>
          <a:prstGeom prst="rect">
            <a:avLst/>
          </a:prstGeom>
          <a:ln w="12700">
            <a:miter lim="400000"/>
          </a:ln>
        </p:spPr>
      </p:pic>
      <p:sp>
        <p:nvSpPr>
          <p:cNvPr id="22" name="Shape 150"/>
          <p:cNvSpPr/>
          <p:nvPr/>
        </p:nvSpPr>
        <p:spPr>
          <a:xfrm>
            <a:off x="705445" y="6572730"/>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dirty="0">
                <a:solidFill>
                  <a:schemeClr val="bg1"/>
                </a:solidFill>
                <a:latin typeface="+mn-lt"/>
              </a:rPr>
              <a:t>In Battery</a:t>
            </a:r>
          </a:p>
        </p:txBody>
      </p:sp>
      <p:sp>
        <p:nvSpPr>
          <p:cNvPr id="23" name="Shape 151">
            <a:hlinkClick r:id="rId7" action="ppaction://hlinksldjump"/>
          </p:cNvPr>
          <p:cNvSpPr/>
          <p:nvPr/>
        </p:nvSpPr>
        <p:spPr>
          <a:xfrm>
            <a:off x="964406"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1</a:t>
            </a:r>
            <a:endParaRPr sz="1100" dirty="0">
              <a:solidFill>
                <a:schemeClr val="bg1"/>
              </a:solidFill>
              <a:latin typeface="+mn-lt"/>
            </a:endParaRPr>
          </a:p>
        </p:txBody>
      </p:sp>
      <p:sp>
        <p:nvSpPr>
          <p:cNvPr id="24" name="Shape 77">
            <a:hlinkClick r:id="rId8" action="ppaction://hlinksldjump"/>
          </p:cNvPr>
          <p:cNvSpPr/>
          <p:nvPr/>
        </p:nvSpPr>
        <p:spPr>
          <a:xfrm>
            <a:off x="2652117"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2</a:t>
            </a:r>
            <a:endParaRPr sz="1100" dirty="0">
              <a:solidFill>
                <a:schemeClr val="bg1"/>
              </a:solidFill>
              <a:latin typeface="+mn-lt"/>
            </a:endParaRPr>
          </a:p>
        </p:txBody>
      </p:sp>
      <p:sp>
        <p:nvSpPr>
          <p:cNvPr id="25" name="Shape 81"/>
          <p:cNvSpPr/>
          <p:nvPr/>
        </p:nvSpPr>
        <p:spPr>
          <a:xfrm>
            <a:off x="2393156"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Ignition</a:t>
            </a:r>
          </a:p>
        </p:txBody>
      </p:sp>
      <p:sp>
        <p:nvSpPr>
          <p:cNvPr id="26" name="Shape 157"/>
          <p:cNvSpPr/>
          <p:nvPr/>
        </p:nvSpPr>
        <p:spPr>
          <a:xfrm>
            <a:off x="4080867"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Extraction</a:t>
            </a:r>
          </a:p>
        </p:txBody>
      </p:sp>
      <p:sp>
        <p:nvSpPr>
          <p:cNvPr id="27" name="Shape 78">
            <a:hlinkClick r:id="rId9" action="ppaction://hlinksldjump"/>
          </p:cNvPr>
          <p:cNvSpPr/>
          <p:nvPr/>
        </p:nvSpPr>
        <p:spPr>
          <a:xfrm>
            <a:off x="4339828"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4"/>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3</a:t>
            </a:r>
            <a:endParaRPr sz="1100" dirty="0">
              <a:solidFill>
                <a:schemeClr val="bg1"/>
              </a:solidFill>
              <a:latin typeface="+mn-lt"/>
            </a:endParaRPr>
          </a:p>
        </p:txBody>
      </p:sp>
      <p:sp>
        <p:nvSpPr>
          <p:cNvPr id="28" name="Shape 161"/>
          <p:cNvSpPr/>
          <p:nvPr/>
        </p:nvSpPr>
        <p:spPr>
          <a:xfrm>
            <a:off x="312461" y="165855"/>
            <a:ext cx="4646145"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chemeClr val="bg1"/>
                </a:solidFill>
                <a:latin typeface="+mn-lt"/>
              </a:rPr>
              <a:t>Semi-Automatic Firing Cycle</a:t>
            </a:r>
          </a:p>
        </p:txBody>
      </p:sp>
      <p:sp>
        <p:nvSpPr>
          <p:cNvPr id="29" name="Shape 163"/>
          <p:cNvSpPr/>
          <p:nvPr/>
        </p:nvSpPr>
        <p:spPr>
          <a:xfrm>
            <a:off x="381000" y="533400"/>
            <a:ext cx="7352590" cy="194797"/>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latin typeface="+mn-lt"/>
              </a:rPr>
              <a:t>Tap the options below for explanations and illustrations of the stages of the semi-automatic firing cycle.</a:t>
            </a:r>
          </a:p>
        </p:txBody>
      </p:sp>
      <p:sp>
        <p:nvSpPr>
          <p:cNvPr id="20" name="Shape 133">
            <a:hlinkClick r:id="rId10"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2674473091"/>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6" name="Shape 146"/>
          <p:cNvSpPr/>
          <p:nvPr/>
        </p:nvSpPr>
        <p:spPr>
          <a:xfrm flipV="1">
            <a:off x="357188" y="6188074"/>
            <a:ext cx="8429625" cy="200"/>
          </a:xfrm>
          <a:prstGeom prst="line">
            <a:avLst/>
          </a:prstGeom>
          <a:ln w="38100">
            <a:solidFill>
              <a:srgbClr val="A2A1A6"/>
            </a:solidFill>
            <a:miter lim="400000"/>
          </a:ln>
        </p:spPr>
        <p:txBody>
          <a:bodyPr lIns="0" tIns="0" rIns="0" bIns="0" anchor="ctr"/>
          <a:lstStyle/>
          <a:p>
            <a:pPr defTabSz="321457">
              <a:defRPr sz="1200" cap="none">
                <a:solidFill>
                  <a:srgbClr val="000000"/>
                </a:solidFill>
                <a:latin typeface="Helvetica"/>
                <a:ea typeface="Helvetica"/>
                <a:cs typeface="Helvetica"/>
                <a:sym typeface="Helvetica"/>
              </a:defRPr>
            </a:pPr>
            <a:endParaRPr sz="1100">
              <a:solidFill>
                <a:schemeClr val="bg1"/>
              </a:solidFill>
              <a:latin typeface="+mn-lt"/>
            </a:endParaRPr>
          </a:p>
        </p:txBody>
      </p:sp>
      <p:grpSp>
        <p:nvGrpSpPr>
          <p:cNvPr id="149" name="Group 149"/>
          <p:cNvGrpSpPr/>
          <p:nvPr/>
        </p:nvGrpSpPr>
        <p:grpSpPr>
          <a:xfrm>
            <a:off x="357188" y="6072188"/>
            <a:ext cx="8429626" cy="223242"/>
            <a:chOff x="0" y="0"/>
            <a:chExt cx="11988800" cy="317500"/>
          </a:xfrm>
        </p:grpSpPr>
        <p:sp>
          <p:nvSpPr>
            <p:cNvPr id="147" name="Shape 147"/>
            <p:cNvSpPr/>
            <p:nvPr/>
          </p:nvSpPr>
          <p:spPr>
            <a:xfrm rot="5400000">
              <a:off x="0" y="38100"/>
              <a:ext cx="254000" cy="2540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A2A1A6"/>
            </a:solidFill>
            <a:ln w="76200" cap="flat">
              <a:solidFill>
                <a:srgbClr val="A2A1A6"/>
              </a:solidFill>
              <a:prstDash val="solid"/>
              <a:miter lim="400000"/>
            </a:ln>
            <a:effectLst/>
          </p:spPr>
          <p:txBody>
            <a:bodyPr wrap="square" lIns="0" tIns="0" rIns="0" bIns="0" numCol="1" anchor="ctr">
              <a:noAutofit/>
            </a:bodyPr>
            <a:lstStyle/>
            <a:p>
              <a:pPr lvl="0"/>
              <a:endParaRPr sz="1100">
                <a:solidFill>
                  <a:schemeClr val="bg1"/>
                </a:solidFill>
                <a:latin typeface="+mn-lt"/>
              </a:endParaRPr>
            </a:p>
          </p:txBody>
        </p:sp>
        <p:sp>
          <p:nvSpPr>
            <p:cNvPr id="148" name="Shape 148"/>
            <p:cNvSpPr/>
            <p:nvPr/>
          </p:nvSpPr>
          <p:spPr>
            <a:xfrm rot="5400000">
              <a:off x="11798300" y="127000"/>
              <a:ext cx="317500" cy="63500"/>
            </a:xfrm>
            <a:prstGeom prst="roundRect">
              <a:avLst>
                <a:gd name="adj" fmla="val 50000"/>
              </a:avLst>
            </a:prstGeom>
            <a:solidFill>
              <a:srgbClr val="A2A1A6"/>
            </a:solidFill>
            <a:ln w="12700" cap="flat">
              <a:noFill/>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1100">
                <a:solidFill>
                  <a:schemeClr val="bg1"/>
                </a:solidFill>
                <a:latin typeface="+mn-lt"/>
              </a:endParaRPr>
            </a:p>
          </p:txBody>
        </p:sp>
      </p:grpSp>
      <p:sp>
        <p:nvSpPr>
          <p:cNvPr id="150" name="Shape 150"/>
          <p:cNvSpPr/>
          <p:nvPr/>
        </p:nvSpPr>
        <p:spPr>
          <a:xfrm>
            <a:off x="705445" y="6572730"/>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dirty="0">
                <a:solidFill>
                  <a:schemeClr val="bg1"/>
                </a:solidFill>
                <a:latin typeface="+mn-lt"/>
              </a:rPr>
              <a:t>In Battery</a:t>
            </a:r>
          </a:p>
        </p:txBody>
      </p:sp>
      <p:sp>
        <p:nvSpPr>
          <p:cNvPr id="151" name="Shape 151">
            <a:hlinkClick r:id="rId4" action="ppaction://hlinksldjump"/>
          </p:cNvPr>
          <p:cNvSpPr/>
          <p:nvPr/>
        </p:nvSpPr>
        <p:spPr>
          <a:xfrm>
            <a:off x="964406"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5"/>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1</a:t>
            </a:r>
            <a:endParaRPr sz="1100" dirty="0">
              <a:solidFill>
                <a:schemeClr val="bg1"/>
              </a:solidFill>
              <a:latin typeface="+mn-lt"/>
            </a:endParaRPr>
          </a:p>
        </p:txBody>
      </p:sp>
      <p:sp>
        <p:nvSpPr>
          <p:cNvPr id="155" name="Shape 155"/>
          <p:cNvSpPr/>
          <p:nvPr/>
        </p:nvSpPr>
        <p:spPr>
          <a:xfrm>
            <a:off x="7715250"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5"/>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5</a:t>
            </a:r>
            <a:endParaRPr sz="1100" dirty="0">
              <a:solidFill>
                <a:schemeClr val="bg1"/>
              </a:solidFill>
              <a:latin typeface="+mn-lt"/>
            </a:endParaRPr>
          </a:p>
        </p:txBody>
      </p:sp>
      <p:sp>
        <p:nvSpPr>
          <p:cNvPr id="157" name="Shape 157"/>
          <p:cNvSpPr/>
          <p:nvPr/>
        </p:nvSpPr>
        <p:spPr>
          <a:xfrm>
            <a:off x="4080867"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Extraction</a:t>
            </a:r>
          </a:p>
        </p:txBody>
      </p:sp>
      <p:sp>
        <p:nvSpPr>
          <p:cNvPr id="159" name="Shape 159"/>
          <p:cNvSpPr/>
          <p:nvPr/>
        </p:nvSpPr>
        <p:spPr>
          <a:xfrm>
            <a:off x="7456289"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Feeding</a:t>
            </a:r>
          </a:p>
        </p:txBody>
      </p:sp>
      <p:sp>
        <p:nvSpPr>
          <p:cNvPr id="160" name="Shape 160"/>
          <p:cNvSpPr/>
          <p:nvPr/>
        </p:nvSpPr>
        <p:spPr>
          <a:xfrm>
            <a:off x="598289" y="3399072"/>
            <a:ext cx="4659511" cy="2011128"/>
          </a:xfrm>
          <a:prstGeom prst="rect">
            <a:avLst/>
          </a:prstGeom>
          <a:ln w="12700">
            <a:miter lim="400000"/>
          </a:ln>
          <a:extLst>
            <a:ext uri="{C572A759-6A51-4108-AA02-DFA0A04FC94B}">
              <ma14:wrappingTextBoxFlag xmlns:ma14="http://schemas.microsoft.com/office/mac/drawingml/2011/main" val="1"/>
            </a:ext>
          </a:extLst>
        </p:spPr>
        <p:txBody>
          <a:bodyPr wrap="square" lIns="35719" tIns="35719" rIns="35719" bIns="35719" anchor="ctr">
            <a:spAutoFit/>
          </a:bodyPr>
          <a:lstStyle/>
          <a:p>
            <a:pPr lvl="0" algn="l">
              <a:defRPr sz="1800" cap="none">
                <a:solidFill>
                  <a:srgbClr val="000000"/>
                </a:solidFill>
              </a:defRPr>
            </a:pPr>
            <a:r>
              <a:rPr sz="1400" b="1">
                <a:solidFill>
                  <a:srgbClr val="FFFFFF"/>
                </a:solidFill>
                <a:latin typeface="+mn-lt"/>
                <a:ea typeface="Gill Sans"/>
                <a:cs typeface="Gill Sans"/>
                <a:sym typeface="Gill Sans"/>
              </a:rPr>
              <a:t>Feeding</a:t>
            </a:r>
          </a:p>
          <a:p>
            <a:pPr lvl="0" algn="l">
              <a:defRPr sz="1800" cap="none">
                <a:solidFill>
                  <a:srgbClr val="000000"/>
                </a:solidFill>
              </a:defRPr>
            </a:pPr>
            <a:r>
              <a:rPr sz="1400">
                <a:solidFill>
                  <a:srgbClr val="FFFFFF"/>
                </a:solidFill>
                <a:latin typeface="+mn-lt"/>
                <a:ea typeface="Gill Sans"/>
                <a:cs typeface="Gill Sans"/>
                <a:sym typeface="Gill Sans"/>
              </a:rPr>
              <a:t>Having traveled as far back as it can go, the slide now reverses direction under pressure from the recoil spring (highlighted).  The breech plate pushes against the top-most round, and feeds it into barrel’s chamber (also highlighted).  As the slide continues forward, the barrel moves forward with it, pivoting back upward, and locking back into battery.  The striker is again half-cocked and the trigger is reset forward.</a:t>
            </a:r>
          </a:p>
        </p:txBody>
      </p:sp>
      <p:sp>
        <p:nvSpPr>
          <p:cNvPr id="161" name="Shape 161"/>
          <p:cNvSpPr/>
          <p:nvPr/>
        </p:nvSpPr>
        <p:spPr>
          <a:xfrm>
            <a:off x="312461" y="165855"/>
            <a:ext cx="4646145"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chemeClr val="bg1"/>
                </a:solidFill>
                <a:latin typeface="+mn-lt"/>
              </a:rPr>
              <a:t>Semi-Automatic Firing Cycle</a:t>
            </a:r>
          </a:p>
        </p:txBody>
      </p:sp>
      <p:pic>
        <p:nvPicPr>
          <p:cNvPr id="162" name="Glock_005-01.png"/>
          <p:cNvPicPr/>
          <p:nvPr/>
        </p:nvPicPr>
        <p:blipFill>
          <a:blip r:embed="rId6">
            <a:extLst/>
          </a:blip>
          <a:stretch>
            <a:fillRect/>
          </a:stretch>
        </p:blipFill>
        <p:spPr>
          <a:xfrm>
            <a:off x="562571" y="562571"/>
            <a:ext cx="8036719" cy="5221827"/>
          </a:xfrm>
          <a:prstGeom prst="rect">
            <a:avLst/>
          </a:prstGeom>
          <a:ln w="12700">
            <a:miter lim="400000"/>
          </a:ln>
        </p:spPr>
      </p:pic>
      <p:sp>
        <p:nvSpPr>
          <p:cNvPr id="163" name="Shape 163"/>
          <p:cNvSpPr/>
          <p:nvPr/>
        </p:nvSpPr>
        <p:spPr>
          <a:xfrm>
            <a:off x="381000" y="533400"/>
            <a:ext cx="7352590" cy="194797"/>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latin typeface="+mn-lt"/>
              </a:rPr>
              <a:t>Tap the options below for explanations and illustrations of the stages of the semi-automatic firing cycle.</a:t>
            </a:r>
          </a:p>
        </p:txBody>
      </p:sp>
      <p:sp>
        <p:nvSpPr>
          <p:cNvPr id="21" name="Shape 78">
            <a:hlinkClick r:id="rId7" action="ppaction://hlinksldjump"/>
          </p:cNvPr>
          <p:cNvSpPr/>
          <p:nvPr/>
        </p:nvSpPr>
        <p:spPr>
          <a:xfrm>
            <a:off x="4339828"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5"/>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3</a:t>
            </a:r>
            <a:endParaRPr sz="1100" dirty="0">
              <a:solidFill>
                <a:schemeClr val="bg1"/>
              </a:solidFill>
              <a:latin typeface="+mn-lt"/>
            </a:endParaRPr>
          </a:p>
        </p:txBody>
      </p:sp>
      <p:sp>
        <p:nvSpPr>
          <p:cNvPr id="22" name="Shape 77">
            <a:hlinkClick r:id="rId8" action="ppaction://hlinksldjump"/>
          </p:cNvPr>
          <p:cNvSpPr/>
          <p:nvPr/>
        </p:nvSpPr>
        <p:spPr>
          <a:xfrm>
            <a:off x="2652117"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5"/>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2</a:t>
            </a:r>
            <a:endParaRPr sz="1100" dirty="0">
              <a:solidFill>
                <a:schemeClr val="bg1"/>
              </a:solidFill>
              <a:latin typeface="+mn-lt"/>
            </a:endParaRPr>
          </a:p>
        </p:txBody>
      </p:sp>
      <p:sp>
        <p:nvSpPr>
          <p:cNvPr id="23" name="Shape 81"/>
          <p:cNvSpPr/>
          <p:nvPr/>
        </p:nvSpPr>
        <p:spPr>
          <a:xfrm>
            <a:off x="2393156"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Ignition</a:t>
            </a:r>
          </a:p>
        </p:txBody>
      </p:sp>
      <p:sp>
        <p:nvSpPr>
          <p:cNvPr id="24" name="Shape 79">
            <a:hlinkClick r:id="rId9" action="ppaction://hlinksldjump"/>
          </p:cNvPr>
          <p:cNvSpPr/>
          <p:nvPr/>
        </p:nvSpPr>
        <p:spPr>
          <a:xfrm>
            <a:off x="6027539" y="5848945"/>
            <a:ext cx="669727" cy="66972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5"/>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100" dirty="0" smtClean="0">
                <a:solidFill>
                  <a:schemeClr val="bg1"/>
                </a:solidFill>
                <a:latin typeface="+mn-lt"/>
              </a:rPr>
              <a:t>Stage</a:t>
            </a:r>
            <a:endParaRPr lang="en-US" sz="1100" dirty="0" smtClean="0">
              <a:solidFill>
                <a:schemeClr val="bg1"/>
              </a:solidFill>
              <a:latin typeface="+mn-lt"/>
            </a:endParaRPr>
          </a:p>
          <a:p>
            <a:pPr lvl="0" algn="ctr">
              <a:defRPr>
                <a:solidFill>
                  <a:srgbClr val="000000"/>
                </a:solidFill>
                <a:effectLst/>
              </a:defRPr>
            </a:pPr>
            <a:r>
              <a:rPr sz="1100" dirty="0" smtClean="0">
                <a:solidFill>
                  <a:schemeClr val="bg1"/>
                </a:solidFill>
                <a:latin typeface="+mn-lt"/>
              </a:rPr>
              <a:t>4</a:t>
            </a:r>
            <a:endParaRPr sz="1100" dirty="0">
              <a:solidFill>
                <a:schemeClr val="bg1"/>
              </a:solidFill>
              <a:latin typeface="+mn-lt"/>
            </a:endParaRPr>
          </a:p>
        </p:txBody>
      </p:sp>
      <p:sp>
        <p:nvSpPr>
          <p:cNvPr id="25" name="Shape 83"/>
          <p:cNvSpPr/>
          <p:nvPr/>
        </p:nvSpPr>
        <p:spPr>
          <a:xfrm>
            <a:off x="5768578" y="6577195"/>
            <a:ext cx="1196578"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800" b="1" cap="none">
                <a:solidFill>
                  <a:srgbClr val="FFFFFF"/>
                </a:solidFill>
                <a:latin typeface="Gill Sans"/>
                <a:ea typeface="Gill Sans"/>
                <a:cs typeface="Gill Sans"/>
                <a:sym typeface="Gill Sans"/>
              </a:defRPr>
            </a:lvl1pPr>
          </a:lstStyle>
          <a:p>
            <a:pPr lvl="0" algn="ctr">
              <a:defRPr b="0">
                <a:solidFill>
                  <a:srgbClr val="000000"/>
                </a:solidFill>
              </a:defRPr>
            </a:pPr>
            <a:r>
              <a:rPr sz="1266">
                <a:solidFill>
                  <a:schemeClr val="bg1"/>
                </a:solidFill>
                <a:latin typeface="+mn-lt"/>
              </a:rPr>
              <a:t>Ejection</a:t>
            </a:r>
          </a:p>
        </p:txBody>
      </p:sp>
      <p:sp>
        <p:nvSpPr>
          <p:cNvPr id="20" name="Shape 133">
            <a:hlinkClick r:id="rId10" action="ppaction://hlinksldjump"/>
          </p:cNvPr>
          <p:cNvSpPr/>
          <p:nvPr/>
        </p:nvSpPr>
        <p:spPr>
          <a:xfrm>
            <a:off x="8142854" y="108300"/>
            <a:ext cx="848406" cy="411286"/>
          </a:xfrm>
          <a:prstGeom prst="roundRect">
            <a:avLst>
              <a:gd name="adj" fmla="val 13882"/>
            </a:avLst>
          </a:prstGeom>
          <a:blipFill>
            <a:blip r:embed="rId5"/>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1321770593"/>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7" name="Rectangle 4"/>
          <p:cNvSpPr>
            <a:spLocks/>
          </p:cNvSpPr>
          <p:nvPr/>
        </p:nvSpPr>
        <p:spPr bwMode="auto">
          <a:xfrm>
            <a:off x="365760" y="1051560"/>
            <a:ext cx="352958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284163" indent="-244475">
              <a:spcBef>
                <a:spcPts val="313"/>
              </a:spcBef>
              <a:buFontTx/>
              <a:buAutoNum type="arabicPeriod"/>
            </a:pPr>
            <a:r>
              <a:rPr lang="en-US" sz="1600" b="1" dirty="0">
                <a:solidFill>
                  <a:schemeClr val="tx1"/>
                </a:solidFill>
                <a:ea typeface="ＭＳ Ｐゴシック" charset="0"/>
                <a:cs typeface="ＭＳ Ｐゴシック" charset="0"/>
              </a:rPr>
              <a:t>Treat all guns as though they are always loaded, and always perform a clearance check every time you pick it up! </a:t>
            </a:r>
            <a:r>
              <a:rPr lang="en-US" sz="1600" dirty="0">
                <a:solidFill>
                  <a:schemeClr val="tx1"/>
                </a:solidFill>
                <a:ea typeface="ＭＳ Ｐゴシック" charset="0"/>
                <a:cs typeface="ＭＳ Ｐゴシック" charset="0"/>
              </a:rPr>
              <a:t>Most firearm “accidents” occur with firearms that the users had sworn were unloaded.  Never, never, never grow careless with a firearm.  Every single time you pick it up, perform the proper clearance procedure and educate those in your household how to do the same.  Treat a firearm that you’ve just unloaded with the exact same respect as one that you’ve just loaded</a:t>
            </a:r>
            <a:r>
              <a:rPr lang="en-US" sz="1600" dirty="0" smtClean="0">
                <a:solidFill>
                  <a:schemeClr val="tx1"/>
                </a:solidFill>
                <a:ea typeface="ＭＳ Ｐゴシック" charset="0"/>
                <a:cs typeface="ＭＳ Ｐゴシック" charset="0"/>
              </a:rPr>
              <a:t>.</a:t>
            </a:r>
            <a:endParaRPr lang="en-US" sz="1600" dirty="0">
              <a:solidFill>
                <a:schemeClr val="tx1"/>
              </a:solidFill>
              <a:ea typeface="ＭＳ Ｐゴシック" charset="0"/>
              <a:cs typeface="ＭＳ Ｐゴシック" charset="0"/>
            </a:endParaRPr>
          </a:p>
        </p:txBody>
      </p:sp>
      <p:sp>
        <p:nvSpPr>
          <p:cNvPr id="4" name="Title 1"/>
          <p:cNvSpPr>
            <a:spLocks noGrp="1"/>
          </p:cNvSpPr>
          <p:nvPr>
            <p:ph type="title"/>
          </p:nvPr>
        </p:nvSpPr>
        <p:spPr>
          <a:xfrm>
            <a:off x="254000" y="256032"/>
            <a:ext cx="7315200" cy="711200"/>
          </a:xfrm>
        </p:spPr>
        <p:txBody>
          <a:bodyPr/>
          <a:lstStyle>
            <a:lvl1pPr>
              <a:defRPr sz="3200">
                <a:solidFill>
                  <a:srgbClr val="4A7594"/>
                </a:solidFill>
              </a:defRPr>
            </a:lvl1pPr>
          </a:lstStyle>
          <a:p>
            <a:r>
              <a:rPr lang="en-US" dirty="0">
                <a:ea typeface="ＭＳ Ｐゴシック" charset="0"/>
                <a:cs typeface="ＭＳ Ｐゴシック" charset="0"/>
              </a:rPr>
              <a:t>Four Universal Safety Rules</a:t>
            </a: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050792" y="1069848"/>
            <a:ext cx="4434840" cy="3662778"/>
          </a:xfrm>
          <a:prstGeom prst="rect">
            <a:avLst/>
          </a:prstGeom>
          <a:noFill/>
          <a:ln w="12700">
            <a:solidFill>
              <a:schemeClr val="tx1"/>
            </a:solidFill>
            <a:round/>
            <a:headEnd/>
            <a:tailEnd/>
          </a:ln>
        </p:spPr>
      </p:pic>
    </p:spTree>
    <p:custDataLst>
      <p:tags r:id="rId1"/>
    </p:custDataLst>
    <p:extLst>
      <p:ext uri="{BB962C8B-B14F-4D97-AF65-F5344CB8AC3E}">
        <p14:creationId xmlns:p14="http://schemas.microsoft.com/office/powerpoint/2010/main" val="20766907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14" descr="Glock Gen4.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066800" y="2239963"/>
            <a:ext cx="6705600" cy="454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3"/>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609600" y="1905000"/>
            <a:ext cx="7695389"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Modern, Striker-Fired Handguns</a:t>
            </a:r>
            <a:endParaRPr lang="en-US" dirty="0" smtClean="0">
              <a:effectLst/>
            </a:endParaRPr>
          </a:p>
        </p:txBody>
      </p:sp>
      <p:cxnSp>
        <p:nvCxnSpPr>
          <p:cNvPr id="12" name="Straight Connector 11"/>
          <p:cNvCxnSpPr/>
          <p:nvPr/>
        </p:nvCxnSpPr>
        <p:spPr bwMode="auto">
          <a:xfrm flipV="1">
            <a:off x="1447800" y="3200401"/>
            <a:ext cx="609600" cy="1142999"/>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sp>
        <p:nvSpPr>
          <p:cNvPr id="9" name="Rounded Rectangle 8"/>
          <p:cNvSpPr/>
          <p:nvPr/>
        </p:nvSpPr>
        <p:spPr bwMode="auto">
          <a:xfrm>
            <a:off x="322512" y="4191202"/>
            <a:ext cx="2359152"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ea typeface="ＭＳ Ｐゴシック" charset="0"/>
                <a:cs typeface="ＭＳ Ｐゴシック" charset="0"/>
              </a:rPr>
              <a:t>Recoil Spring</a:t>
            </a:r>
            <a:endParaRPr lang="en-US" sz="1400" b="1" dirty="0">
              <a:solidFill>
                <a:schemeClr val="bg1"/>
              </a:solidFill>
              <a:ea typeface="ＭＳ Ｐゴシック" charset="0"/>
              <a:cs typeface="ＭＳ Ｐゴシック" charset="0"/>
            </a:endParaRPr>
          </a:p>
        </p:txBody>
      </p:sp>
      <p:cxnSp>
        <p:nvCxnSpPr>
          <p:cNvPr id="15" name="Straight Connector 14"/>
          <p:cNvCxnSpPr/>
          <p:nvPr/>
        </p:nvCxnSpPr>
        <p:spPr bwMode="auto">
          <a:xfrm>
            <a:off x="4267200" y="1807218"/>
            <a:ext cx="762000" cy="935983"/>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sp>
        <p:nvSpPr>
          <p:cNvPr id="18" name="Rounded Rectangle 17"/>
          <p:cNvSpPr/>
          <p:nvPr/>
        </p:nvSpPr>
        <p:spPr bwMode="auto">
          <a:xfrm>
            <a:off x="3048000" y="1641415"/>
            <a:ext cx="2359152"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ea typeface="ＭＳ Ｐゴシック" charset="0"/>
                <a:cs typeface="ＭＳ Ｐゴシック" charset="0"/>
              </a:rPr>
              <a:t>Firing Pin Safety</a:t>
            </a:r>
            <a:endParaRPr lang="en-US" sz="1400" b="1" dirty="0">
              <a:solidFill>
                <a:schemeClr val="bg1"/>
              </a:solidFill>
              <a:ea typeface="ＭＳ Ｐゴシック" charset="0"/>
              <a:cs typeface="ＭＳ Ｐゴシック" charset="0"/>
            </a:endParaRPr>
          </a:p>
        </p:txBody>
      </p:sp>
      <p:sp>
        <p:nvSpPr>
          <p:cNvPr id="24" name="Freeform 23"/>
          <p:cNvSpPr/>
          <p:nvPr/>
        </p:nvSpPr>
        <p:spPr>
          <a:xfrm flipH="1" flipV="1">
            <a:off x="4495800" y="3200400"/>
            <a:ext cx="2540000" cy="701781"/>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none" w="med" len="med"/>
            <a:tailEnd type="oval"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mn-lt"/>
              <a:cs typeface="Arial" panose="020B0604020202020204" pitchFamily="34" charset="0"/>
              <a:sym typeface="Arial" charset="0"/>
            </a:endParaRPr>
          </a:p>
        </p:txBody>
      </p:sp>
      <p:sp>
        <p:nvSpPr>
          <p:cNvPr id="25" name="Rounded Rectangle 24"/>
          <p:cNvSpPr/>
          <p:nvPr/>
        </p:nvSpPr>
        <p:spPr bwMode="auto">
          <a:xfrm>
            <a:off x="6857999" y="3733800"/>
            <a:ext cx="1734077"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ea typeface="ＭＳ Ｐゴシック" charset="0"/>
                <a:cs typeface="ＭＳ Ｐゴシック" charset="0"/>
              </a:rPr>
              <a:t>Locking Block</a:t>
            </a:r>
            <a:endParaRPr lang="en-US" sz="1400" b="1" dirty="0">
              <a:solidFill>
                <a:schemeClr val="bg1"/>
              </a:solidFill>
              <a:ea typeface="ＭＳ Ｐゴシック" charset="0"/>
              <a:cs typeface="ＭＳ Ｐゴシック" charset="0"/>
            </a:endParaRPr>
          </a:p>
        </p:txBody>
      </p:sp>
      <p:cxnSp>
        <p:nvCxnSpPr>
          <p:cNvPr id="28" name="Straight Connector 27"/>
          <p:cNvCxnSpPr>
            <a:stCxn id="27" idx="2"/>
          </p:cNvCxnSpPr>
          <p:nvPr/>
        </p:nvCxnSpPr>
        <p:spPr bwMode="auto">
          <a:xfrm>
            <a:off x="1744693" y="1946215"/>
            <a:ext cx="736381" cy="774280"/>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cxnSp>
        <p:nvCxnSpPr>
          <p:cNvPr id="34" name="Straight Connector 33"/>
          <p:cNvCxnSpPr/>
          <p:nvPr/>
        </p:nvCxnSpPr>
        <p:spPr bwMode="auto">
          <a:xfrm flipH="1">
            <a:off x="5977126" y="1820621"/>
            <a:ext cx="857249" cy="885762"/>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sp>
        <p:nvSpPr>
          <p:cNvPr id="35" name="Rounded Rectangle 34"/>
          <p:cNvSpPr/>
          <p:nvPr/>
        </p:nvSpPr>
        <p:spPr bwMode="auto">
          <a:xfrm>
            <a:off x="5678422" y="1641415"/>
            <a:ext cx="2855977"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ea typeface="ＭＳ Ｐゴシック" charset="0"/>
                <a:cs typeface="ＭＳ Ｐゴシック" charset="0"/>
              </a:rPr>
              <a:t>Firing Pin and Spring</a:t>
            </a:r>
            <a:endParaRPr lang="en-US" sz="1400" b="1" dirty="0">
              <a:solidFill>
                <a:schemeClr val="bg1"/>
              </a:solidFill>
              <a:ea typeface="ＭＳ Ｐゴシック" charset="0"/>
              <a:cs typeface="ＭＳ Ｐゴシック" charset="0"/>
            </a:endParaRPr>
          </a:p>
        </p:txBody>
      </p:sp>
      <p:sp>
        <p:nvSpPr>
          <p:cNvPr id="27" name="Rounded Rectangle 26"/>
          <p:cNvSpPr/>
          <p:nvPr/>
        </p:nvSpPr>
        <p:spPr bwMode="auto">
          <a:xfrm>
            <a:off x="746186" y="1641415"/>
            <a:ext cx="1997014"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ea typeface="ＭＳ Ｐゴシック" charset="0"/>
                <a:cs typeface="ＭＳ Ｐゴシック" charset="0"/>
              </a:rPr>
              <a:t>Rifling</a:t>
            </a:r>
            <a:endParaRPr lang="en-US" sz="1400" b="1" dirty="0">
              <a:solidFill>
                <a:schemeClr val="bg1"/>
              </a:solidFill>
              <a:ea typeface="ＭＳ Ｐゴシック" charset="0"/>
              <a:cs typeface="ＭＳ Ｐゴシック" charset="0"/>
            </a:endParaRPr>
          </a:p>
        </p:txBody>
      </p:sp>
      <p:cxnSp>
        <p:nvCxnSpPr>
          <p:cNvPr id="40" name="Straight Connector 39"/>
          <p:cNvCxnSpPr/>
          <p:nvPr/>
        </p:nvCxnSpPr>
        <p:spPr bwMode="auto">
          <a:xfrm flipV="1">
            <a:off x="2438400" y="4183428"/>
            <a:ext cx="1865375" cy="769572"/>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sp>
        <p:nvSpPr>
          <p:cNvPr id="39" name="Rounded Rectangle 38"/>
          <p:cNvSpPr/>
          <p:nvPr/>
        </p:nvSpPr>
        <p:spPr bwMode="auto">
          <a:xfrm>
            <a:off x="1374648" y="4813082"/>
            <a:ext cx="2359152"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ea typeface="ＭＳ Ｐゴシック" charset="0"/>
                <a:cs typeface="ＭＳ Ｐゴシック" charset="0"/>
              </a:rPr>
              <a:t>Trigger Safety</a:t>
            </a:r>
            <a:endParaRPr lang="en-US" sz="1400" b="1" dirty="0">
              <a:solidFill>
                <a:schemeClr val="bg1"/>
              </a:solidFill>
              <a:ea typeface="ＭＳ Ｐゴシック" charset="0"/>
              <a:cs typeface="ＭＳ Ｐゴシック" charset="0"/>
            </a:endParaRPr>
          </a:p>
        </p:txBody>
      </p:sp>
      <p:cxnSp>
        <p:nvCxnSpPr>
          <p:cNvPr id="20" name="Straight Connector 19"/>
          <p:cNvCxnSpPr/>
          <p:nvPr/>
        </p:nvCxnSpPr>
        <p:spPr bwMode="auto">
          <a:xfrm>
            <a:off x="5129007" y="6176896"/>
            <a:ext cx="1347993" cy="200"/>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sp>
        <p:nvSpPr>
          <p:cNvPr id="21" name="Rounded Rectangle 20"/>
          <p:cNvSpPr/>
          <p:nvPr/>
        </p:nvSpPr>
        <p:spPr bwMode="auto">
          <a:xfrm>
            <a:off x="3148618" y="6010007"/>
            <a:ext cx="2359152"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ea typeface="ＭＳ Ｐゴシック" charset="0"/>
                <a:cs typeface="ＭＳ Ｐゴシック" charset="0"/>
              </a:rPr>
              <a:t>Magazine Spring</a:t>
            </a:r>
            <a:endParaRPr lang="en-US" sz="1400" b="1" dirty="0">
              <a:solidFill>
                <a:schemeClr val="bg1"/>
              </a:solidFill>
              <a:ea typeface="ＭＳ Ｐゴシック" charset="0"/>
              <a:cs typeface="ＭＳ Ｐゴシック" charset="0"/>
            </a:endParaRPr>
          </a:p>
        </p:txBody>
      </p:sp>
      <p:sp>
        <p:nvSpPr>
          <p:cNvPr id="26" name="Freeform 25"/>
          <p:cNvSpPr/>
          <p:nvPr/>
        </p:nvSpPr>
        <p:spPr>
          <a:xfrm flipV="1">
            <a:off x="3581400" y="4689570"/>
            <a:ext cx="2540000" cy="873030"/>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none" w="med" len="med"/>
            <a:tailEnd type="oval"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mn-lt"/>
              <a:cs typeface="Arial" panose="020B0604020202020204" pitchFamily="34" charset="0"/>
              <a:sym typeface="Arial" charset="0"/>
            </a:endParaRPr>
          </a:p>
        </p:txBody>
      </p:sp>
      <p:sp>
        <p:nvSpPr>
          <p:cNvPr id="22" name="Rounded Rectangle 21"/>
          <p:cNvSpPr/>
          <p:nvPr/>
        </p:nvSpPr>
        <p:spPr bwMode="auto">
          <a:xfrm>
            <a:off x="2439211" y="5410200"/>
            <a:ext cx="2359152"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ea typeface="ＭＳ Ｐゴシック" charset="0"/>
                <a:cs typeface="ＭＳ Ｐゴシック" charset="0"/>
              </a:rPr>
              <a:t>Magazine Follower</a:t>
            </a:r>
            <a:endParaRPr lang="en-US" sz="1400" b="1" dirty="0">
              <a:solidFill>
                <a:schemeClr val="bg1"/>
              </a:solidFill>
              <a:ea typeface="ＭＳ Ｐゴシック" charset="0"/>
              <a:cs typeface="ＭＳ Ｐゴシック" charset="0"/>
            </a:endParaRPr>
          </a:p>
        </p:txBody>
      </p:sp>
    </p:spTree>
    <p:custDataLst>
      <p:tags r:id="rId1"/>
    </p:custDataLst>
    <p:extLst>
      <p:ext uri="{BB962C8B-B14F-4D97-AF65-F5344CB8AC3E}">
        <p14:creationId xmlns:p14="http://schemas.microsoft.com/office/powerpoint/2010/main" val="19460665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3" name="Rectangle 4"/>
          <p:cNvSpPr>
            <a:spLocks/>
          </p:cNvSpPr>
          <p:nvPr/>
        </p:nvSpPr>
        <p:spPr bwMode="auto">
          <a:xfrm>
            <a:off x="254000" y="254000"/>
            <a:ext cx="88646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3200" dirty="0">
                <a:solidFill>
                  <a:srgbClr val="4A7594"/>
                </a:solidFill>
                <a:ea typeface="ＭＳ Ｐゴシック" charset="0"/>
                <a:cs typeface="ＭＳ Ｐゴシック" charset="0"/>
              </a:rPr>
              <a:t>Understanding Magazines</a:t>
            </a:r>
          </a:p>
        </p:txBody>
      </p:sp>
      <p:pic>
        <p:nvPicPr>
          <p:cNvPr id="2" name="Picture 1" descr="Img0208-A.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5176" y="2103120"/>
            <a:ext cx="1639824" cy="4450080"/>
          </a:xfrm>
          <a:prstGeom prst="rect">
            <a:avLst/>
          </a:prstGeom>
          <a:scene3d>
            <a:camera prst="orthographicFront">
              <a:rot lat="0" lon="0" rev="120000"/>
            </a:camera>
            <a:lightRig rig="threePt" dir="t"/>
          </a:scene3d>
        </p:spPr>
      </p:pic>
      <p:pic>
        <p:nvPicPr>
          <p:cNvPr id="83978" name="Picture 2" descr="Img0210-A 23-01-02.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990725" y="2124075"/>
            <a:ext cx="1133475" cy="439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9" name="Picture 3" descr="Img0208-B.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172200" y="1905000"/>
            <a:ext cx="1636713" cy="461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80" name="Picture 4" descr="Img0210-B.jp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848600" y="1828800"/>
            <a:ext cx="698500" cy="46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81" name="Rectangle 9"/>
          <p:cNvSpPr>
            <a:spLocks/>
          </p:cNvSpPr>
          <p:nvPr/>
        </p:nvSpPr>
        <p:spPr bwMode="auto">
          <a:xfrm>
            <a:off x="381000" y="838200"/>
            <a:ext cx="2590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lgn="ctr"/>
            <a:r>
              <a:rPr lang="en-US" sz="1400" b="1" u="sng">
                <a:solidFill>
                  <a:schemeClr val="tx1"/>
                </a:solidFill>
                <a:latin typeface="Arial Narrow Bold" charset="0"/>
                <a:ea typeface="ＭＳ Ｐゴシック" charset="0"/>
                <a:cs typeface="ＭＳ Ｐゴシック" charset="0"/>
                <a:sym typeface="Arial Narrow Bold" charset="0"/>
              </a:rPr>
              <a:t>Double-Stack Magazine</a:t>
            </a:r>
          </a:p>
          <a:p>
            <a:pPr marL="39688" algn="ctr"/>
            <a:r>
              <a:rPr lang="en-US" sz="1400">
                <a:solidFill>
                  <a:schemeClr val="tx1"/>
                </a:solidFill>
                <a:latin typeface="Arial Narrow Bold" charset="0"/>
                <a:ea typeface="ＭＳ Ｐゴシック" charset="0"/>
                <a:cs typeface="ＭＳ Ｐゴシック" charset="0"/>
                <a:sym typeface="Arial Narrow Bold" charset="0"/>
              </a:rPr>
              <a:t>Rounds are stored in two staggered rows, resulting in a wider magazine, and a larger pistol grip.</a:t>
            </a:r>
          </a:p>
        </p:txBody>
      </p:sp>
      <p:sp>
        <p:nvSpPr>
          <p:cNvPr id="83982" name="Rectangle 9"/>
          <p:cNvSpPr>
            <a:spLocks/>
          </p:cNvSpPr>
          <p:nvPr/>
        </p:nvSpPr>
        <p:spPr bwMode="auto">
          <a:xfrm>
            <a:off x="6248400" y="762000"/>
            <a:ext cx="2362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lgn="ctr"/>
            <a:r>
              <a:rPr lang="en-US" sz="1400" b="1" u="sng">
                <a:solidFill>
                  <a:schemeClr val="tx1"/>
                </a:solidFill>
                <a:latin typeface="Arial Narrow Bold" charset="0"/>
                <a:ea typeface="ＭＳ Ｐゴシック" charset="0"/>
                <a:cs typeface="ＭＳ Ｐゴシック" charset="0"/>
                <a:sym typeface="Arial Narrow Bold" charset="0"/>
              </a:rPr>
              <a:t>Single-Stack Magazine</a:t>
            </a:r>
          </a:p>
          <a:p>
            <a:pPr marL="39688" algn="ctr"/>
            <a:r>
              <a:rPr lang="en-US" sz="1400">
                <a:solidFill>
                  <a:schemeClr val="tx1"/>
                </a:solidFill>
                <a:latin typeface="Arial Narrow Bold" charset="0"/>
                <a:ea typeface="ＭＳ Ｐゴシック" charset="0"/>
                <a:cs typeface="ＭＳ Ｐゴシック" charset="0"/>
                <a:sym typeface="Arial Narrow Bold" charset="0"/>
              </a:rPr>
              <a:t>Rounds are stored one on top of the other in a single, straight line, resulting in a thinner magazine, and a thinner pistol grip.</a:t>
            </a:r>
          </a:p>
          <a:p>
            <a:pPr marL="39688" algn="ctr"/>
            <a:endParaRPr lang="en-US" sz="1400" b="1" u="sng">
              <a:solidFill>
                <a:schemeClr val="tx1"/>
              </a:solidFill>
              <a:latin typeface="Arial Narrow Bold" charset="0"/>
              <a:ea typeface="ＭＳ Ｐゴシック" charset="0"/>
              <a:cs typeface="ＭＳ Ｐゴシック" charset="0"/>
              <a:sym typeface="Arial Narrow Bold" charset="0"/>
            </a:endParaRPr>
          </a:p>
        </p:txBody>
      </p:sp>
      <p:cxnSp>
        <p:nvCxnSpPr>
          <p:cNvPr id="17" name="Straight Connector 16"/>
          <p:cNvCxnSpPr/>
          <p:nvPr/>
        </p:nvCxnSpPr>
        <p:spPr bwMode="auto">
          <a:xfrm flipV="1">
            <a:off x="2590800" y="1524000"/>
            <a:ext cx="1066800" cy="762000"/>
          </a:xfrm>
          <a:prstGeom prst="line">
            <a:avLst/>
          </a:prstGeom>
          <a:noFill/>
          <a:ln w="25400" cap="flat" cmpd="sng" algn="ctr">
            <a:solidFill>
              <a:srgbClr val="FF8C0E"/>
            </a:solidFill>
            <a:prstDash val="solid"/>
            <a:round/>
            <a:headEnd type="none" w="med" len="med"/>
            <a:tailEnd type="none" w="med" len="med"/>
          </a:ln>
          <a:effectLst>
            <a:glow rad="63500">
              <a:schemeClr val="bg1">
                <a:alpha val="75000"/>
              </a:schemeClr>
            </a:glow>
          </a:effectLst>
          <a:extLst/>
        </p:spPr>
      </p:cxnSp>
      <p:sp>
        <p:nvSpPr>
          <p:cNvPr id="83984" name="Rectangle 9"/>
          <p:cNvSpPr>
            <a:spLocks/>
          </p:cNvSpPr>
          <p:nvPr/>
        </p:nvSpPr>
        <p:spPr bwMode="auto">
          <a:xfrm>
            <a:off x="3733800" y="1371600"/>
            <a:ext cx="2514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400" b="1">
                <a:solidFill>
                  <a:schemeClr val="tx1"/>
                </a:solidFill>
                <a:latin typeface="Arial Narrow Bold" charset="0"/>
                <a:ea typeface="ＭＳ Ｐゴシック" charset="0"/>
                <a:cs typeface="ＭＳ Ｐゴシック" charset="0"/>
                <a:sym typeface="Arial Narrow Bold" charset="0"/>
              </a:rPr>
              <a:t>Magazine Lips</a:t>
            </a:r>
          </a:p>
          <a:p>
            <a:pPr marL="39688"/>
            <a:r>
              <a:rPr lang="en-US" sz="1400">
                <a:solidFill>
                  <a:schemeClr val="tx1"/>
                </a:solidFill>
                <a:latin typeface="Arial Narrow Bold" charset="0"/>
                <a:ea typeface="ＭＳ Ｐゴシック" charset="0"/>
                <a:cs typeface="ＭＳ Ｐゴシック" charset="0"/>
                <a:sym typeface="Arial Narrow Bold" charset="0"/>
              </a:rPr>
              <a:t>The width of the lips is slightly smaller than the diameter of the round, holding the round in place until it’s stripped off and loaded into the chamber.  When the gap widens on a worn magazine, double-feeds can result.</a:t>
            </a:r>
          </a:p>
        </p:txBody>
      </p:sp>
      <p:sp>
        <p:nvSpPr>
          <p:cNvPr id="83985" name="Rectangle 9"/>
          <p:cNvSpPr>
            <a:spLocks/>
          </p:cNvSpPr>
          <p:nvPr/>
        </p:nvSpPr>
        <p:spPr bwMode="auto">
          <a:xfrm>
            <a:off x="3733800" y="4953000"/>
            <a:ext cx="2514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400" b="1">
                <a:solidFill>
                  <a:schemeClr val="tx1"/>
                </a:solidFill>
                <a:latin typeface="Arial Narrow Bold" charset="0"/>
                <a:ea typeface="ＭＳ Ｐゴシック" charset="0"/>
                <a:cs typeface="ＭＳ Ｐゴシック" charset="0"/>
                <a:sym typeface="Arial Narrow Bold" charset="0"/>
              </a:rPr>
              <a:t>Base Plate and Base Pad</a:t>
            </a:r>
          </a:p>
          <a:p>
            <a:pPr marL="39688"/>
            <a:r>
              <a:rPr lang="en-US" sz="1400">
                <a:solidFill>
                  <a:schemeClr val="tx1"/>
                </a:solidFill>
                <a:latin typeface="Arial Narrow Bold" charset="0"/>
                <a:ea typeface="ＭＳ Ｐゴシック" charset="0"/>
                <a:cs typeface="ＭＳ Ｐゴシック" charset="0"/>
                <a:sym typeface="Arial Narrow Bold" charset="0"/>
              </a:rPr>
              <a:t>The base plate secures the spring to the bottom of the magazine, while the pad gives more area when slapping the magazine into the magazine well and also protects the magazine when it hits the floor during a speed reload.</a:t>
            </a:r>
          </a:p>
        </p:txBody>
      </p:sp>
      <p:sp>
        <p:nvSpPr>
          <p:cNvPr id="83986" name="Rectangle 9"/>
          <p:cNvSpPr>
            <a:spLocks/>
          </p:cNvSpPr>
          <p:nvPr/>
        </p:nvSpPr>
        <p:spPr bwMode="auto">
          <a:xfrm>
            <a:off x="3733800" y="3200400"/>
            <a:ext cx="2514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400" b="1">
                <a:solidFill>
                  <a:schemeClr val="tx1"/>
                </a:solidFill>
                <a:latin typeface="Arial Narrow Bold" charset="0"/>
                <a:ea typeface="ＭＳ Ｐゴシック" charset="0"/>
                <a:cs typeface="ＭＳ Ｐゴシック" charset="0"/>
                <a:sym typeface="Arial Narrow Bold" charset="0"/>
              </a:rPr>
              <a:t>Follower and Spring</a:t>
            </a:r>
          </a:p>
          <a:p>
            <a:pPr marL="39688"/>
            <a:r>
              <a:rPr lang="en-US" sz="1400">
                <a:solidFill>
                  <a:schemeClr val="tx1"/>
                </a:solidFill>
                <a:latin typeface="Arial Narrow Bold" charset="0"/>
                <a:ea typeface="ＭＳ Ｐゴシック" charset="0"/>
                <a:cs typeface="ＭＳ Ｐゴシック" charset="0"/>
                <a:sym typeface="Arial Narrow Bold" charset="0"/>
              </a:rPr>
              <a:t>Rounds sit on top of the follower, which is pushed up by the spring.  When the last round is fired, the follower pushes up the slide lock on the pistol, thereby locking the slide to the rear.</a:t>
            </a:r>
          </a:p>
        </p:txBody>
      </p:sp>
      <p:cxnSp>
        <p:nvCxnSpPr>
          <p:cNvPr id="23" name="Straight Connector 22"/>
          <p:cNvCxnSpPr/>
          <p:nvPr/>
        </p:nvCxnSpPr>
        <p:spPr bwMode="auto">
          <a:xfrm flipV="1">
            <a:off x="2590800" y="3352800"/>
            <a:ext cx="1066800" cy="1905000"/>
          </a:xfrm>
          <a:prstGeom prst="line">
            <a:avLst/>
          </a:prstGeom>
          <a:noFill/>
          <a:ln w="25400" cap="flat" cmpd="sng" algn="ctr">
            <a:solidFill>
              <a:srgbClr val="FF8C0E"/>
            </a:solidFill>
            <a:prstDash val="solid"/>
            <a:round/>
            <a:headEnd type="none" w="med" len="med"/>
            <a:tailEnd type="none" w="med" len="med"/>
          </a:ln>
          <a:effectLst>
            <a:glow rad="63500">
              <a:schemeClr val="bg1">
                <a:alpha val="75000"/>
              </a:schemeClr>
            </a:glow>
          </a:effectLst>
          <a:extLst/>
        </p:spPr>
      </p:cxnSp>
      <p:cxnSp>
        <p:nvCxnSpPr>
          <p:cNvPr id="26" name="Straight Connector 25"/>
          <p:cNvCxnSpPr/>
          <p:nvPr/>
        </p:nvCxnSpPr>
        <p:spPr bwMode="auto">
          <a:xfrm flipV="1">
            <a:off x="2590800" y="5105400"/>
            <a:ext cx="1066800" cy="990600"/>
          </a:xfrm>
          <a:prstGeom prst="line">
            <a:avLst/>
          </a:prstGeom>
          <a:noFill/>
          <a:ln w="25400" cap="flat" cmpd="sng" algn="ctr">
            <a:solidFill>
              <a:srgbClr val="FF8C0E"/>
            </a:solidFill>
            <a:prstDash val="solid"/>
            <a:round/>
            <a:headEnd type="none" w="med" len="med"/>
            <a:tailEnd type="none" w="med" len="med"/>
          </a:ln>
          <a:effectLst>
            <a:glow rad="63500">
              <a:schemeClr val="bg1">
                <a:alpha val="75000"/>
              </a:schemeClr>
            </a:glow>
          </a:effectLst>
          <a:extLst/>
        </p:spPr>
      </p:cxnSp>
    </p:spTree>
    <p:extLst>
      <p:ext uri="{BB962C8B-B14F-4D97-AF65-F5344CB8AC3E}">
        <p14:creationId xmlns:p14="http://schemas.microsoft.com/office/powerpoint/2010/main" val="15086302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9" name="Rectangle 7"/>
          <p:cNvSpPr>
            <a:spLocks/>
          </p:cNvSpPr>
          <p:nvPr/>
        </p:nvSpPr>
        <p:spPr bwMode="auto">
          <a:xfrm>
            <a:off x="365760" y="1524000"/>
            <a:ext cx="42164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Before proceeding with the lesson, we’d suggest spending a few minutes reviewing a summary of the pros and cons of each of the action configurations that we’re reviewed.</a:t>
            </a:r>
          </a:p>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It’s important to remember that as you move up the scale in complexity, you’ll also have to move up your commitment to training to remain proficient.</a:t>
            </a:r>
            <a:endParaRPr lang="en-US" sz="1800" dirty="0">
              <a:solidFill>
                <a:schemeClr val="tx1"/>
              </a:solidFill>
              <a:ea typeface="ＭＳ Ｐゴシック" charset="0"/>
              <a:cs typeface="Arial" charset="0"/>
            </a:endParaRPr>
          </a:p>
        </p:txBody>
      </p:sp>
      <p:pic>
        <p:nvPicPr>
          <p:cNvPr id="4" name="Picture 3">
            <a:hlinkClick r:id="rId4" action="ppaction://hlinksldjump"/>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724400" y="1551226"/>
            <a:ext cx="3804752" cy="2857670"/>
          </a:xfrm>
          <a:prstGeom prst="rect">
            <a:avLst/>
          </a:prstGeom>
        </p:spPr>
      </p:pic>
      <p:sp>
        <p:nvSpPr>
          <p:cNvPr id="10" name="TextBox 9"/>
          <p:cNvSpPr txBox="1"/>
          <p:nvPr/>
        </p:nvSpPr>
        <p:spPr>
          <a:xfrm>
            <a:off x="4636008" y="4419600"/>
            <a:ext cx="4279392" cy="984885"/>
          </a:xfrm>
          <a:prstGeom prst="rect">
            <a:avLst/>
          </a:prstGeom>
          <a:noFill/>
        </p:spPr>
        <p:txBody>
          <a:bodyPr wrap="square" rtlCol="0">
            <a:spAutoFit/>
          </a:bodyPr>
          <a:lstStyle/>
          <a:p>
            <a:r>
              <a:rPr lang="en-US" sz="1600" b="1" dirty="0" smtClean="0">
                <a:solidFill>
                  <a:srgbClr val="E10A0A"/>
                </a:solidFill>
                <a:latin typeface="+mn-lt"/>
              </a:rPr>
              <a:t>Interactive 2.3 </a:t>
            </a:r>
            <a:r>
              <a:rPr lang="en-US" sz="1600" b="1" dirty="0" smtClean="0">
                <a:latin typeface="+mn-lt"/>
              </a:rPr>
              <a:t>Summary of Pros and Cons</a:t>
            </a:r>
          </a:p>
          <a:p>
            <a:r>
              <a:rPr lang="en-US" sz="1400" i="1" dirty="0" smtClean="0">
                <a:latin typeface="+mn-lt"/>
              </a:rPr>
              <a:t>Tap or click the widget above, then tap or click on any handgun type to get a summary of its relative pros and cons.</a:t>
            </a:r>
            <a:endParaRPr lang="en-US" sz="1400" dirty="0">
              <a:latin typeface="+mn-lt"/>
            </a:endParaRP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Selecting a Handgun</a:t>
            </a:r>
            <a:endParaRPr lang="en-US" dirty="0" smtClean="0">
              <a:effectLst/>
            </a:endParaRPr>
          </a:p>
        </p:txBody>
      </p:sp>
    </p:spTree>
    <p:custDataLst>
      <p:tags r:id="rId1"/>
    </p:custDataLst>
    <p:extLst>
      <p:ext uri="{BB962C8B-B14F-4D97-AF65-F5344CB8AC3E}">
        <p14:creationId xmlns:p14="http://schemas.microsoft.com/office/powerpoint/2010/main" val="7559658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 name="Shape 71"/>
          <p:cNvSpPr/>
          <p:nvPr/>
        </p:nvSpPr>
        <p:spPr>
          <a:xfrm>
            <a:off x="312539" y="482682"/>
            <a:ext cx="6392392" cy="266933"/>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latin typeface="+mn-lt"/>
              </a:rPr>
              <a:t>Tap the handgun options below to see a list of the relative pros and cons of each choice.</a:t>
            </a:r>
          </a:p>
        </p:txBody>
      </p:sp>
      <p:pic>
        <p:nvPicPr>
          <p:cNvPr id="72" name="2 Inch Ruger.jpg"/>
          <p:cNvPicPr/>
          <p:nvPr/>
        </p:nvPicPr>
        <p:blipFill>
          <a:blip r:embed="rId4" cstate="print">
            <a:extLst>
              <a:ext uri="{28A0092B-C50C-407E-A947-70E740481C1C}">
                <a14:useLocalDpi xmlns:a14="http://schemas.microsoft.com/office/drawing/2010/main"/>
              </a:ext>
            </a:extLst>
          </a:blip>
          <a:stretch>
            <a:fillRect/>
          </a:stretch>
        </p:blipFill>
        <p:spPr>
          <a:xfrm>
            <a:off x="223242" y="884039"/>
            <a:ext cx="1964531" cy="1422592"/>
          </a:xfrm>
          <a:prstGeom prst="rect">
            <a:avLst/>
          </a:prstGeom>
          <a:ln w="50800">
            <a:solidFill>
              <a:srgbClr val="FF9E0B"/>
            </a:solidFill>
            <a:miter lim="400000"/>
          </a:ln>
        </p:spPr>
      </p:pic>
      <p:pic>
        <p:nvPicPr>
          <p:cNvPr id="73" name="Springfield XDM.jpg">
            <a:hlinkClick r:id="rId5" action="ppaction://hlinksldjump"/>
          </p:cNvPr>
          <p:cNvPicPr/>
          <p:nvPr/>
        </p:nvPicPr>
        <p:blipFill>
          <a:blip r:embed="rId6" cstate="print">
            <a:extLst>
              <a:ext uri="{28A0092B-C50C-407E-A947-70E740481C1C}">
                <a14:useLocalDpi xmlns:a14="http://schemas.microsoft.com/office/drawing/2010/main"/>
              </a:ext>
            </a:extLst>
          </a:blip>
          <a:stretch>
            <a:fillRect/>
          </a:stretch>
        </p:blipFill>
        <p:spPr>
          <a:xfrm>
            <a:off x="223243" y="2402086"/>
            <a:ext cx="1964532" cy="1503600"/>
          </a:xfrm>
          <a:prstGeom prst="rect">
            <a:avLst/>
          </a:prstGeom>
          <a:ln w="12700">
            <a:miter lim="400000"/>
          </a:ln>
        </p:spPr>
      </p:pic>
      <p:pic>
        <p:nvPicPr>
          <p:cNvPr id="74" name="5 Inch 1911.jpg">
            <a:hlinkClick r:id="rId7" action="ppaction://hlinksldjump"/>
          </p:cNvPr>
          <p:cNvPicPr/>
          <p:nvPr/>
        </p:nvPicPr>
        <p:blipFill>
          <a:blip r:embed="rId8" cstate="print">
            <a:extLst>
              <a:ext uri="{28A0092B-C50C-407E-A947-70E740481C1C}">
                <a14:useLocalDpi xmlns:a14="http://schemas.microsoft.com/office/drawing/2010/main"/>
              </a:ext>
            </a:extLst>
          </a:blip>
          <a:stretch>
            <a:fillRect/>
          </a:stretch>
        </p:blipFill>
        <p:spPr>
          <a:xfrm>
            <a:off x="223243" y="5572125"/>
            <a:ext cx="1964532" cy="1227833"/>
          </a:xfrm>
          <a:prstGeom prst="rect">
            <a:avLst/>
          </a:prstGeom>
          <a:ln w="12700">
            <a:miter lim="400000"/>
          </a:ln>
        </p:spPr>
      </p:pic>
      <p:sp>
        <p:nvSpPr>
          <p:cNvPr id="75" name="Shape 75"/>
          <p:cNvSpPr/>
          <p:nvPr/>
        </p:nvSpPr>
        <p:spPr>
          <a:xfrm rot="16200000" flipH="1">
            <a:off x="2258568" y="1433215"/>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8C0E"/>
          </a:solidFill>
          <a:ln w="12700">
            <a:miter lim="400000"/>
          </a:ln>
        </p:spPr>
        <p:txBody>
          <a:bodyPr lIns="0" tIns="0" rIns="0" bIns="0" anchor="ctr"/>
          <a:lstStyle/>
          <a:p>
            <a:endParaRPr sz="2109">
              <a:solidFill>
                <a:schemeClr val="bg1"/>
              </a:solidFill>
              <a:effectLst>
                <a:outerShdw blurRad="25400" dist="42435" dir="2388334" rotWithShape="0">
                  <a:srgbClr val="000000">
                    <a:alpha val="48275"/>
                  </a:srgbClr>
                </a:outerShdw>
              </a:effectLst>
              <a:latin typeface="+mn-lt"/>
              <a:ea typeface="Helvetica Neue"/>
              <a:cs typeface="Helvetica Neue"/>
            </a:endParaRPr>
          </a:p>
        </p:txBody>
      </p:sp>
      <p:pic>
        <p:nvPicPr>
          <p:cNvPr id="77" name="DisplayPic.png">
            <a:hlinkClick r:id="rId9" action="ppaction://hlinksldjump"/>
          </p:cNvPr>
          <p:cNvPicPr/>
          <p:nvPr/>
        </p:nvPicPr>
        <p:blipFill>
          <a:blip r:embed="rId10">
            <a:extLst/>
          </a:blip>
          <a:stretch>
            <a:fillRect/>
          </a:stretch>
        </p:blipFill>
        <p:spPr>
          <a:xfrm>
            <a:off x="223243" y="3982641"/>
            <a:ext cx="1964532" cy="1507778"/>
          </a:xfrm>
          <a:prstGeom prst="rect">
            <a:avLst/>
          </a:prstGeom>
          <a:ln w="12700">
            <a:miter lim="400000"/>
          </a:ln>
        </p:spPr>
      </p:pic>
      <p:graphicFrame>
        <p:nvGraphicFramePr>
          <p:cNvPr id="10" name="Table 84"/>
          <p:cNvGraphicFramePr/>
          <p:nvPr>
            <p:extLst>
              <p:ext uri="{D42A27DB-BD31-4B8C-83A1-F6EECF244321}">
                <p14:modId xmlns:p14="http://schemas.microsoft.com/office/powerpoint/2010/main" val="3823844390"/>
              </p:ext>
            </p:extLst>
          </p:nvPr>
        </p:nvGraphicFramePr>
        <p:xfrm>
          <a:off x="2607469" y="884039"/>
          <a:ext cx="6286500" cy="5759648"/>
        </p:xfrm>
        <a:graphic>
          <a:graphicData uri="http://schemas.openxmlformats.org/drawingml/2006/table">
            <a:tbl>
              <a:tblPr firstRow="1"/>
              <a:tblGrid>
                <a:gridCol w="1571625"/>
                <a:gridCol w="1571625"/>
                <a:gridCol w="1571625"/>
                <a:gridCol w="1571625"/>
              </a:tblGrid>
              <a:tr h="630443">
                <a:tc>
                  <a:txBody>
                    <a:bodyPr/>
                    <a:lstStyle/>
                    <a:p>
                      <a:pPr lvl="0">
                        <a:lnSpc>
                          <a:spcPct val="120000"/>
                        </a:lnSpc>
                        <a:defRPr sz="1800">
                          <a:solidFill>
                            <a:srgbClr val="000000"/>
                          </a:solidFill>
                        </a:defRPr>
                      </a:pPr>
                      <a:r>
                        <a:rPr sz="1300" cap="all" dirty="0">
                          <a:solidFill>
                            <a:srgbClr val="FFFFFF"/>
                          </a:solidFill>
                          <a:latin typeface="Gill Sans"/>
                          <a:ea typeface="Gill Sans"/>
                          <a:cs typeface="Gill Sans"/>
                          <a:sym typeface="Gill Sans"/>
                        </a:rPr>
                        <a:t>Type</a:t>
                      </a:r>
                    </a:p>
                  </a:txBody>
                  <a:tcPr anchor="ctr" horzOverflow="overflow">
                    <a:lnL w="50800">
                      <a:solidFill>
                        <a:srgbClr val="FF9E0B"/>
                      </a:solidFill>
                      <a:miter lim="400000"/>
                    </a:lnL>
                    <a:lnR w="50800">
                      <a:solidFill>
                        <a:srgbClr val="FF9E0B"/>
                      </a:solidFill>
                      <a:miter lim="400000"/>
                    </a:lnR>
                    <a:lnT w="50800">
                      <a:solidFill>
                        <a:srgbClr val="FF9E0B"/>
                      </a:solidFill>
                      <a:miter lim="400000"/>
                    </a:lnT>
                    <a:lnB w="57150" cap="flat" cmpd="sng" algn="ctr">
                      <a:solidFill>
                        <a:srgbClr val="FF8C0E"/>
                      </a:solidFill>
                      <a:prstDash val="solid"/>
                      <a:round/>
                      <a:headEnd type="none" w="med" len="med"/>
                      <a:tailEnd type="none" w="med" len="med"/>
                    </a:lnB>
                    <a:solidFill>
                      <a:srgbClr val="000000"/>
                    </a:solidFill>
                  </a:tcPr>
                </a:tc>
                <a:tc>
                  <a:txBody>
                    <a:bodyPr/>
                    <a:lstStyle/>
                    <a:p>
                      <a:pPr lvl="0">
                        <a:lnSpc>
                          <a:spcPct val="120000"/>
                        </a:lnSpc>
                        <a:defRPr sz="1800">
                          <a:solidFill>
                            <a:srgbClr val="000000"/>
                          </a:solidFill>
                        </a:defRPr>
                      </a:pPr>
                      <a:r>
                        <a:rPr sz="1300" cap="all">
                          <a:solidFill>
                            <a:srgbClr val="FFFFFF"/>
                          </a:solidFill>
                          <a:latin typeface="Gill Sans"/>
                          <a:ea typeface="Gill Sans"/>
                          <a:cs typeface="Gill Sans"/>
                          <a:sym typeface="Gill Sans"/>
                        </a:rPr>
                        <a:t>Skill LEvel Required</a:t>
                      </a:r>
                    </a:p>
                  </a:txBody>
                  <a:tcPr anchor="ctr" horzOverflow="overflow">
                    <a:lnL w="50800">
                      <a:solidFill>
                        <a:srgbClr val="FF9E0B"/>
                      </a:solidFill>
                      <a:miter lim="400000"/>
                    </a:lnL>
                    <a:lnR w="50800">
                      <a:solidFill>
                        <a:srgbClr val="FF9E0B"/>
                      </a:solidFill>
                      <a:miter lim="400000"/>
                    </a:lnR>
                    <a:lnT w="50800">
                      <a:solidFill>
                        <a:srgbClr val="FF9E0B"/>
                      </a:solidFill>
                      <a:miter lim="400000"/>
                    </a:lnT>
                    <a:lnB w="57150" cap="flat" cmpd="sng" algn="ctr">
                      <a:solidFill>
                        <a:srgbClr val="FF8C0E"/>
                      </a:solidFill>
                      <a:prstDash val="solid"/>
                      <a:round/>
                      <a:headEnd type="none" w="med" len="med"/>
                      <a:tailEnd type="none" w="med" len="med"/>
                    </a:lnB>
                    <a:solidFill>
                      <a:srgbClr val="000000"/>
                    </a:solidFill>
                  </a:tcPr>
                </a:tc>
                <a:tc>
                  <a:txBody>
                    <a:bodyPr/>
                    <a:lstStyle/>
                    <a:p>
                      <a:pPr lvl="0">
                        <a:lnSpc>
                          <a:spcPct val="120000"/>
                        </a:lnSpc>
                        <a:defRPr sz="1800">
                          <a:solidFill>
                            <a:srgbClr val="000000"/>
                          </a:solidFill>
                        </a:defRPr>
                      </a:pPr>
                      <a:r>
                        <a:rPr sz="1300" cap="all">
                          <a:solidFill>
                            <a:srgbClr val="FFFFFF"/>
                          </a:solidFill>
                          <a:latin typeface="Gill Sans"/>
                          <a:ea typeface="Gill Sans"/>
                          <a:cs typeface="Gill Sans"/>
                          <a:sym typeface="Gill Sans"/>
                        </a:rPr>
                        <a:t>Pros</a:t>
                      </a:r>
                    </a:p>
                  </a:txBody>
                  <a:tcPr anchor="ctr" horzOverflow="overflow">
                    <a:lnL w="50800">
                      <a:solidFill>
                        <a:srgbClr val="FF9E0B"/>
                      </a:solidFill>
                      <a:miter lim="400000"/>
                    </a:lnL>
                    <a:lnR w="50800">
                      <a:solidFill>
                        <a:srgbClr val="FF9E0B"/>
                      </a:solidFill>
                      <a:miter lim="400000"/>
                    </a:lnR>
                    <a:lnT w="50800">
                      <a:solidFill>
                        <a:srgbClr val="FF9E0B"/>
                      </a:solidFill>
                      <a:miter lim="400000"/>
                    </a:lnT>
                    <a:lnB w="57150" cap="flat" cmpd="sng" algn="ctr">
                      <a:solidFill>
                        <a:srgbClr val="FF8C0E"/>
                      </a:solidFill>
                      <a:prstDash val="solid"/>
                      <a:round/>
                      <a:headEnd type="none" w="med" len="med"/>
                      <a:tailEnd type="none" w="med" len="med"/>
                    </a:lnB>
                    <a:solidFill>
                      <a:srgbClr val="000000"/>
                    </a:solidFill>
                  </a:tcPr>
                </a:tc>
                <a:tc>
                  <a:txBody>
                    <a:bodyPr/>
                    <a:lstStyle/>
                    <a:p>
                      <a:pPr lvl="0">
                        <a:lnSpc>
                          <a:spcPct val="120000"/>
                        </a:lnSpc>
                        <a:defRPr sz="1800">
                          <a:solidFill>
                            <a:srgbClr val="000000"/>
                          </a:solidFill>
                        </a:defRPr>
                      </a:pPr>
                      <a:r>
                        <a:rPr sz="1300" cap="all" dirty="0">
                          <a:solidFill>
                            <a:srgbClr val="FFFFFF"/>
                          </a:solidFill>
                          <a:latin typeface="Gill Sans"/>
                          <a:ea typeface="Gill Sans"/>
                          <a:cs typeface="Gill Sans"/>
                          <a:sym typeface="Gill Sans"/>
                        </a:rPr>
                        <a:t>Cons</a:t>
                      </a:r>
                    </a:p>
                  </a:txBody>
                  <a:tcPr anchor="ctr" horzOverflow="overflow">
                    <a:lnL w="50800">
                      <a:solidFill>
                        <a:srgbClr val="FF9E0B"/>
                      </a:solidFill>
                      <a:miter lim="400000"/>
                    </a:lnL>
                    <a:lnR w="50800">
                      <a:solidFill>
                        <a:srgbClr val="FF9E0B"/>
                      </a:solidFill>
                      <a:miter lim="400000"/>
                    </a:lnR>
                    <a:lnT w="50800">
                      <a:solidFill>
                        <a:srgbClr val="FF9E0B"/>
                      </a:solidFill>
                      <a:miter lim="400000"/>
                    </a:lnT>
                    <a:lnB w="57150" cap="flat" cmpd="sng" algn="ctr">
                      <a:solidFill>
                        <a:srgbClr val="FF8C0E"/>
                      </a:solidFill>
                      <a:prstDash val="solid"/>
                      <a:round/>
                      <a:headEnd type="none" w="med" len="med"/>
                      <a:tailEnd type="none" w="med" len="med"/>
                    </a:lnB>
                    <a:solidFill>
                      <a:srgbClr val="000000"/>
                    </a:solidFill>
                  </a:tcPr>
                </a:tc>
              </a:tr>
              <a:tr h="5129205">
                <a:tc>
                  <a:txBody>
                    <a:bodyPr/>
                    <a:lstStyle/>
                    <a:p>
                      <a:pPr lvl="0">
                        <a:lnSpc>
                          <a:spcPct val="120000"/>
                        </a:lnSpc>
                        <a:defRPr sz="1800">
                          <a:solidFill>
                            <a:srgbClr val="000000"/>
                          </a:solidFill>
                        </a:defRPr>
                      </a:pPr>
                      <a:r>
                        <a:rPr lang="en-US" sz="1300" dirty="0" smtClean="0">
                          <a:solidFill>
                            <a:srgbClr val="FFFFFF"/>
                          </a:solidFill>
                          <a:latin typeface="Gill Sans"/>
                          <a:ea typeface="Gill Sans"/>
                          <a:cs typeface="Gill Sans"/>
                          <a:sym typeface="Gill Sans"/>
                        </a:rPr>
                        <a:t>Double-Action Only (DAO) Revolver</a:t>
                      </a:r>
                      <a:endParaRPr lang="en-US" sz="1300" dirty="0">
                        <a:solidFill>
                          <a:srgbClr val="FFFFFF"/>
                        </a:solidFill>
                        <a:latin typeface="Gill Sans"/>
                        <a:ea typeface="Gill Sans"/>
                        <a:cs typeface="Gill Sans"/>
                        <a:sym typeface="Gill Sans"/>
                      </a:endParaRP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tcPr>
                </a:tc>
                <a:tc>
                  <a:txBody>
                    <a:bodyPr/>
                    <a:lstStyle/>
                    <a:p>
                      <a:pPr lvl="0">
                        <a:lnSpc>
                          <a:spcPct val="120000"/>
                        </a:lnSpc>
                        <a:defRPr sz="1800">
                          <a:solidFill>
                            <a:srgbClr val="000000"/>
                          </a:solidFill>
                        </a:defRPr>
                      </a:pPr>
                      <a:r>
                        <a:rPr lang="en-US" sz="1300" dirty="0" smtClean="0">
                          <a:solidFill>
                            <a:srgbClr val="FFFFFF"/>
                          </a:solidFill>
                          <a:latin typeface="Gill Sans"/>
                          <a:ea typeface="Gill Sans"/>
                          <a:cs typeface="Gill Sans"/>
                          <a:sym typeface="Gill Sans"/>
                        </a:rPr>
                        <a:t>Low</a:t>
                      </a:r>
                      <a:endParaRPr sz="1300" dirty="0">
                        <a:solidFill>
                          <a:srgbClr val="FFFFFF"/>
                        </a:solidFill>
                        <a:latin typeface="Gill Sans"/>
                        <a:ea typeface="Gill Sans"/>
                        <a:cs typeface="Gill Sans"/>
                        <a:sym typeface="Gill Sans"/>
                      </a:endParaRP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tcPr>
                </a:tc>
                <a:tc>
                  <a:txBody>
                    <a:bodyPr/>
                    <a:lstStyle/>
                    <a:p>
                      <a:pPr marL="117475" lvl="0" indent="-117475" algn="l">
                        <a:lnSpc>
                          <a:spcPct val="100000"/>
                        </a:lnSpc>
                        <a:buSzPct val="125000"/>
                        <a:buFont typeface="Arial" panose="020B0604020202020204" pitchFamily="34" charset="0"/>
                        <a:buChar char="•"/>
                        <a:defRPr sz="1800">
                          <a:solidFill>
                            <a:srgbClr val="000000"/>
                          </a:solidFill>
                        </a:defRPr>
                      </a:pPr>
                      <a:r>
                        <a:rPr lang="en-US" sz="1300" dirty="0" smtClean="0">
                          <a:solidFill>
                            <a:srgbClr val="FFFFFF"/>
                          </a:solidFill>
                          <a:latin typeface="Gill Sans"/>
                          <a:ea typeface="Gill Sans"/>
                          <a:cs typeface="Gill Sans"/>
                          <a:sym typeface="Gill Sans"/>
                        </a:rPr>
                        <a:t>No safety or decockers to worry about, just point and shoot.</a:t>
                      </a:r>
                    </a:p>
                    <a:p>
                      <a:pPr marL="117475" lvl="0" indent="-117475" algn="l">
                        <a:lnSpc>
                          <a:spcPct val="100000"/>
                        </a:lnSpc>
                        <a:buSzPct val="125000"/>
                        <a:buFont typeface="Arial" panose="020B0604020202020204" pitchFamily="34" charset="0"/>
                        <a:buChar char="•"/>
                        <a:defRPr sz="1800">
                          <a:solidFill>
                            <a:srgbClr val="000000"/>
                          </a:solidFill>
                        </a:defRPr>
                      </a:pPr>
                      <a:r>
                        <a:rPr lang="en-US" sz="1300" dirty="0" smtClean="0">
                          <a:solidFill>
                            <a:srgbClr val="FFFFFF"/>
                          </a:solidFill>
                          <a:latin typeface="Gill Sans"/>
                          <a:ea typeface="Gill Sans"/>
                          <a:cs typeface="Gill Sans"/>
                          <a:sym typeface="Gill Sans"/>
                        </a:rPr>
                        <a:t>A heavier, longer trigger press requires more </a:t>
                      </a:r>
                      <a:r>
                        <a:rPr lang="en-US" sz="1300" i="1" dirty="0" smtClean="0">
                          <a:solidFill>
                            <a:srgbClr val="FFFFFF"/>
                          </a:solidFill>
                          <a:latin typeface="Gill Sans"/>
                          <a:ea typeface="Gill Sans"/>
                          <a:cs typeface="Gill Sans"/>
                          <a:sym typeface="Gill Sans"/>
                        </a:rPr>
                        <a:t>intent</a:t>
                      </a:r>
                      <a:r>
                        <a:rPr lang="en-US" sz="1300" dirty="0" smtClean="0">
                          <a:solidFill>
                            <a:srgbClr val="FFFFFF"/>
                          </a:solidFill>
                          <a:latin typeface="Gill Sans"/>
                          <a:ea typeface="Gill Sans"/>
                          <a:cs typeface="Gill Sans"/>
                          <a:sym typeface="Gill Sans"/>
                        </a:rPr>
                        <a:t> to shoot, reducing (but not eliminating) the chances of a negligent discharge.</a:t>
                      </a:r>
                    </a:p>
                    <a:p>
                      <a:pPr marL="117475" lvl="0" indent="-117475" algn="l">
                        <a:lnSpc>
                          <a:spcPct val="100000"/>
                        </a:lnSpc>
                        <a:buSzPct val="125000"/>
                        <a:buFont typeface="Arial" panose="020B0604020202020204" pitchFamily="34" charset="0"/>
                        <a:buChar char="•"/>
                        <a:defRPr sz="1800">
                          <a:solidFill>
                            <a:srgbClr val="000000"/>
                          </a:solidFill>
                        </a:defRPr>
                      </a:pPr>
                      <a:r>
                        <a:rPr lang="en-US" sz="1300" dirty="0" smtClean="0">
                          <a:solidFill>
                            <a:srgbClr val="FFFFFF"/>
                          </a:solidFill>
                          <a:latin typeface="Gill Sans"/>
                          <a:ea typeface="Gill Sans"/>
                          <a:cs typeface="Gill Sans"/>
                          <a:sym typeface="Gill Sans"/>
                        </a:rPr>
                        <a:t>Disassembling this firearm for cleaning consists of opening the cylinder. </a:t>
                      </a:r>
                    </a:p>
                    <a:p>
                      <a:pPr marL="117475" lvl="0" indent="-117475" algn="l">
                        <a:lnSpc>
                          <a:spcPct val="100000"/>
                        </a:lnSpc>
                        <a:buSzPct val="125000"/>
                        <a:buFont typeface="Arial" panose="020B0604020202020204" pitchFamily="34" charset="0"/>
                        <a:buChar char="•"/>
                        <a:defRPr sz="1800">
                          <a:solidFill>
                            <a:srgbClr val="000000"/>
                          </a:solidFill>
                        </a:defRPr>
                      </a:pPr>
                      <a:r>
                        <a:rPr lang="en-US" sz="1300" dirty="0" smtClean="0">
                          <a:solidFill>
                            <a:srgbClr val="FFFFFF"/>
                          </a:solidFill>
                          <a:latin typeface="Gill Sans"/>
                          <a:ea typeface="Gill Sans"/>
                          <a:cs typeface="Gill Sans"/>
                          <a:sym typeface="Gill Sans"/>
                        </a:rPr>
                        <a:t>If a round fails to fire, you simply press the trigger again.</a:t>
                      </a:r>
                      <a:endParaRPr lang="en-US" sz="1300" dirty="0">
                        <a:solidFill>
                          <a:srgbClr val="FFFFFF"/>
                        </a:solidFill>
                        <a:latin typeface="Gill Sans"/>
                        <a:ea typeface="Gill Sans"/>
                        <a:cs typeface="Gill Sans"/>
                        <a:sym typeface="Gill Sans"/>
                      </a:endParaRP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tcPr>
                </a:tc>
                <a:tc>
                  <a:txBody>
                    <a:bodyPr/>
                    <a:lstStyle/>
                    <a:p>
                      <a:pPr marL="152400" lvl="0" indent="-152400" algn="l">
                        <a:lnSpc>
                          <a:spcPct val="100000"/>
                        </a:lnSpc>
                        <a:buSzPct val="125000"/>
                        <a:buChar char="•"/>
                        <a:defRPr sz="1800">
                          <a:solidFill>
                            <a:srgbClr val="000000"/>
                          </a:solidFill>
                        </a:defRPr>
                      </a:pPr>
                      <a:r>
                        <a:rPr lang="en-US" sz="1300" dirty="0" smtClean="0">
                          <a:solidFill>
                            <a:srgbClr val="FFFFFF"/>
                          </a:solidFill>
                          <a:latin typeface="Gill Sans"/>
                          <a:ea typeface="Gill Sans"/>
                          <a:cs typeface="Gill Sans"/>
                          <a:sym typeface="Gill Sans"/>
                        </a:rPr>
                        <a:t>Revolvers typically have fewer rounds than semi-automatics; typically five rounds on a carry-sized revolver.</a:t>
                      </a:r>
                    </a:p>
                    <a:p>
                      <a:pPr marL="152400" lvl="0" indent="-152400" algn="l">
                        <a:lnSpc>
                          <a:spcPct val="100000"/>
                        </a:lnSpc>
                        <a:buSzPct val="125000"/>
                        <a:buChar char="•"/>
                        <a:defRPr sz="1800">
                          <a:solidFill>
                            <a:srgbClr val="000000"/>
                          </a:solidFill>
                        </a:defRPr>
                      </a:pPr>
                      <a:r>
                        <a:rPr lang="en-US" sz="1300" dirty="0" smtClean="0">
                          <a:solidFill>
                            <a:srgbClr val="FFFFFF"/>
                          </a:solidFill>
                          <a:latin typeface="Gill Sans"/>
                          <a:ea typeface="Gill Sans"/>
                          <a:cs typeface="Gill Sans"/>
                          <a:sym typeface="Gill Sans"/>
                        </a:rPr>
                        <a:t>Revolvers have a wider profile than most semi-automatics, making them more difficult to conceal in a belt holster.</a:t>
                      </a:r>
                    </a:p>
                    <a:p>
                      <a:pPr marL="152400" lvl="0" indent="-152400" algn="l">
                        <a:lnSpc>
                          <a:spcPct val="100000"/>
                        </a:lnSpc>
                        <a:buSzPct val="125000"/>
                        <a:buChar char="•"/>
                        <a:defRPr sz="1800">
                          <a:solidFill>
                            <a:srgbClr val="000000"/>
                          </a:solidFill>
                        </a:defRPr>
                      </a:pPr>
                      <a:r>
                        <a:rPr lang="en-US" sz="1300" dirty="0" smtClean="0">
                          <a:solidFill>
                            <a:srgbClr val="FFFFFF"/>
                          </a:solidFill>
                          <a:latin typeface="Gill Sans"/>
                          <a:ea typeface="Gill Sans"/>
                          <a:cs typeface="Gill Sans"/>
                          <a:sym typeface="Gill Sans"/>
                        </a:rPr>
                        <a:t>Revolvers are slower to reload than semi-automatics.</a:t>
                      </a:r>
                      <a:endParaRPr lang="en-US" sz="1300" dirty="0">
                        <a:solidFill>
                          <a:srgbClr val="FFFFFF"/>
                        </a:solidFill>
                        <a:latin typeface="Gill Sans"/>
                        <a:ea typeface="Gill Sans"/>
                        <a:cs typeface="Gill Sans"/>
                        <a:sym typeface="Gill Sans"/>
                      </a:endParaRP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tcPr>
                </a:tc>
              </a:tr>
            </a:tbl>
          </a:graphicData>
        </a:graphic>
      </p:graphicFrame>
      <p:sp>
        <p:nvSpPr>
          <p:cNvPr id="13" name="Shape 70"/>
          <p:cNvSpPr/>
          <p:nvPr/>
        </p:nvSpPr>
        <p:spPr>
          <a:xfrm>
            <a:off x="312461" y="165855"/>
            <a:ext cx="587513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latin typeface="+mn-lt"/>
              </a:rPr>
              <a:t>Pros and Cons of Handgun OPtions</a:t>
            </a:r>
          </a:p>
        </p:txBody>
      </p:sp>
      <p:sp>
        <p:nvSpPr>
          <p:cNvPr id="11" name="Shape 133">
            <a:hlinkClick r:id="rId11" action="ppaction://hlinksldjump"/>
          </p:cNvPr>
          <p:cNvSpPr/>
          <p:nvPr/>
        </p:nvSpPr>
        <p:spPr>
          <a:xfrm>
            <a:off x="8142854" y="108300"/>
            <a:ext cx="848406" cy="411286"/>
          </a:xfrm>
          <a:prstGeom prst="roundRect">
            <a:avLst>
              <a:gd name="adj" fmla="val 13882"/>
            </a:avLst>
          </a:prstGeom>
          <a:blipFill>
            <a:blip r:embed="rId12"/>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3242610442"/>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0" name="2 Inch Ruger.jpg">
            <a:hlinkClick r:id="rId4" action="ppaction://hlinksldjump"/>
          </p:cNvPr>
          <p:cNvPicPr/>
          <p:nvPr/>
        </p:nvPicPr>
        <p:blipFill>
          <a:blip r:embed="rId5" cstate="print">
            <a:extLst>
              <a:ext uri="{28A0092B-C50C-407E-A947-70E740481C1C}">
                <a14:useLocalDpi xmlns:a14="http://schemas.microsoft.com/office/drawing/2010/main"/>
              </a:ext>
            </a:extLst>
          </a:blip>
          <a:stretch>
            <a:fillRect/>
          </a:stretch>
        </p:blipFill>
        <p:spPr>
          <a:xfrm>
            <a:off x="223242" y="884039"/>
            <a:ext cx="1964531" cy="1422592"/>
          </a:xfrm>
          <a:prstGeom prst="rect">
            <a:avLst/>
          </a:prstGeom>
          <a:ln w="12700">
            <a:miter lim="400000"/>
          </a:ln>
        </p:spPr>
      </p:pic>
      <p:pic>
        <p:nvPicPr>
          <p:cNvPr id="81" name="Springfield XDM.jpg"/>
          <p:cNvPicPr/>
          <p:nvPr/>
        </p:nvPicPr>
        <p:blipFill>
          <a:blip r:embed="rId6" cstate="print">
            <a:extLst>
              <a:ext uri="{28A0092B-C50C-407E-A947-70E740481C1C}">
                <a14:useLocalDpi xmlns:a14="http://schemas.microsoft.com/office/drawing/2010/main"/>
              </a:ext>
            </a:extLst>
          </a:blip>
          <a:stretch>
            <a:fillRect/>
          </a:stretch>
        </p:blipFill>
        <p:spPr>
          <a:xfrm>
            <a:off x="223243" y="2402086"/>
            <a:ext cx="1964532" cy="1503600"/>
          </a:xfrm>
          <a:prstGeom prst="rect">
            <a:avLst/>
          </a:prstGeom>
          <a:ln w="50800">
            <a:solidFill>
              <a:srgbClr val="FF9E0B"/>
            </a:solidFill>
            <a:miter lim="400000"/>
          </a:ln>
        </p:spPr>
      </p:pic>
      <p:sp>
        <p:nvSpPr>
          <p:cNvPr id="83" name="Shape 83"/>
          <p:cNvSpPr/>
          <p:nvPr/>
        </p:nvSpPr>
        <p:spPr>
          <a:xfrm rot="16200000" flipH="1">
            <a:off x="2258568" y="2995910"/>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8C0E"/>
          </a:solidFill>
          <a:ln w="12700">
            <a:miter lim="400000"/>
          </a:ln>
        </p:spPr>
        <p:txBody>
          <a:bodyPr lIns="0" tIns="0" rIns="0" bIns="0" anchor="ctr"/>
          <a:lstStyle/>
          <a:p>
            <a:endParaRPr sz="2109">
              <a:solidFill>
                <a:schemeClr val="bg1"/>
              </a:solidFill>
              <a:effectLst>
                <a:outerShdw blurRad="25400" dist="42435" dir="2388334" rotWithShape="0">
                  <a:srgbClr val="000000">
                    <a:alpha val="48275"/>
                  </a:srgbClr>
                </a:outerShdw>
              </a:effectLst>
              <a:latin typeface="+mn-lt"/>
              <a:ea typeface="Helvetica Neue"/>
              <a:cs typeface="Helvetica Neue"/>
            </a:endParaRPr>
          </a:p>
        </p:txBody>
      </p:sp>
      <p:graphicFrame>
        <p:nvGraphicFramePr>
          <p:cNvPr id="84" name="Table 84"/>
          <p:cNvGraphicFramePr/>
          <p:nvPr>
            <p:extLst>
              <p:ext uri="{D42A27DB-BD31-4B8C-83A1-F6EECF244321}">
                <p14:modId xmlns:p14="http://schemas.microsoft.com/office/powerpoint/2010/main" val="251935692"/>
              </p:ext>
            </p:extLst>
          </p:nvPr>
        </p:nvGraphicFramePr>
        <p:xfrm>
          <a:off x="2607469" y="884039"/>
          <a:ext cx="6286500" cy="5759648"/>
        </p:xfrm>
        <a:graphic>
          <a:graphicData uri="http://schemas.openxmlformats.org/drawingml/2006/table">
            <a:tbl>
              <a:tblPr firstRow="1"/>
              <a:tblGrid>
                <a:gridCol w="1571625"/>
                <a:gridCol w="1571625"/>
                <a:gridCol w="1571625"/>
                <a:gridCol w="1571625"/>
              </a:tblGrid>
              <a:tr h="630443">
                <a:tc>
                  <a:txBody>
                    <a:bodyPr/>
                    <a:lstStyle/>
                    <a:p>
                      <a:pPr lvl="0">
                        <a:lnSpc>
                          <a:spcPct val="120000"/>
                        </a:lnSpc>
                        <a:defRPr sz="1800">
                          <a:solidFill>
                            <a:srgbClr val="000000"/>
                          </a:solidFill>
                        </a:defRPr>
                      </a:pPr>
                      <a:r>
                        <a:rPr sz="1300" cap="all" dirty="0">
                          <a:solidFill>
                            <a:srgbClr val="FFFFFF"/>
                          </a:solidFill>
                          <a:latin typeface="Gill Sans"/>
                          <a:ea typeface="Gill Sans"/>
                          <a:cs typeface="Gill Sans"/>
                          <a:sym typeface="Gill Sans"/>
                        </a:rPr>
                        <a:t>Type</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solidFill>
                      <a:srgbClr val="000000"/>
                    </a:solidFill>
                  </a:tcPr>
                </a:tc>
                <a:tc>
                  <a:txBody>
                    <a:bodyPr/>
                    <a:lstStyle/>
                    <a:p>
                      <a:pPr lvl="0">
                        <a:lnSpc>
                          <a:spcPct val="120000"/>
                        </a:lnSpc>
                        <a:defRPr sz="1800">
                          <a:solidFill>
                            <a:srgbClr val="000000"/>
                          </a:solidFill>
                        </a:defRPr>
                      </a:pPr>
                      <a:r>
                        <a:rPr sz="1300" cap="all" dirty="0">
                          <a:solidFill>
                            <a:srgbClr val="FFFFFF"/>
                          </a:solidFill>
                          <a:latin typeface="Gill Sans"/>
                          <a:ea typeface="Gill Sans"/>
                          <a:cs typeface="Gill Sans"/>
                          <a:sym typeface="Gill Sans"/>
                        </a:rPr>
                        <a:t>Skill </a:t>
                      </a:r>
                      <a:r>
                        <a:rPr sz="1300" cap="all" dirty="0" err="1">
                          <a:solidFill>
                            <a:srgbClr val="FFFFFF"/>
                          </a:solidFill>
                          <a:latin typeface="Gill Sans"/>
                          <a:ea typeface="Gill Sans"/>
                          <a:cs typeface="Gill Sans"/>
                          <a:sym typeface="Gill Sans"/>
                        </a:rPr>
                        <a:t>LEvel</a:t>
                      </a:r>
                      <a:r>
                        <a:rPr sz="1300" cap="all" dirty="0">
                          <a:solidFill>
                            <a:srgbClr val="FFFFFF"/>
                          </a:solidFill>
                          <a:latin typeface="Gill Sans"/>
                          <a:ea typeface="Gill Sans"/>
                          <a:cs typeface="Gill Sans"/>
                          <a:sym typeface="Gill Sans"/>
                        </a:rPr>
                        <a:t> Required</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solidFill>
                      <a:srgbClr val="000000"/>
                    </a:solidFill>
                  </a:tcPr>
                </a:tc>
                <a:tc>
                  <a:txBody>
                    <a:bodyPr/>
                    <a:lstStyle/>
                    <a:p>
                      <a:pPr lvl="0">
                        <a:lnSpc>
                          <a:spcPct val="120000"/>
                        </a:lnSpc>
                        <a:defRPr sz="1800">
                          <a:solidFill>
                            <a:srgbClr val="000000"/>
                          </a:solidFill>
                        </a:defRPr>
                      </a:pPr>
                      <a:r>
                        <a:rPr sz="1300" cap="all">
                          <a:solidFill>
                            <a:srgbClr val="FFFFFF"/>
                          </a:solidFill>
                          <a:latin typeface="Gill Sans"/>
                          <a:ea typeface="Gill Sans"/>
                          <a:cs typeface="Gill Sans"/>
                          <a:sym typeface="Gill Sans"/>
                        </a:rPr>
                        <a:t>Pros</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solidFill>
                      <a:srgbClr val="000000"/>
                    </a:solidFill>
                  </a:tcPr>
                </a:tc>
                <a:tc>
                  <a:txBody>
                    <a:bodyPr/>
                    <a:lstStyle/>
                    <a:p>
                      <a:pPr lvl="0">
                        <a:lnSpc>
                          <a:spcPct val="120000"/>
                        </a:lnSpc>
                        <a:defRPr sz="1800">
                          <a:solidFill>
                            <a:srgbClr val="000000"/>
                          </a:solidFill>
                        </a:defRPr>
                      </a:pPr>
                      <a:r>
                        <a:rPr sz="1300" cap="all">
                          <a:solidFill>
                            <a:srgbClr val="FFFFFF"/>
                          </a:solidFill>
                          <a:latin typeface="Gill Sans"/>
                          <a:ea typeface="Gill Sans"/>
                          <a:cs typeface="Gill Sans"/>
                          <a:sym typeface="Gill Sans"/>
                        </a:rPr>
                        <a:t>Cons</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solidFill>
                      <a:srgbClr val="000000"/>
                    </a:solidFill>
                  </a:tcPr>
                </a:tc>
              </a:tr>
              <a:tr h="5129205">
                <a:tc>
                  <a:txBody>
                    <a:bodyPr/>
                    <a:lstStyle/>
                    <a:p>
                      <a:pPr lvl="0">
                        <a:lnSpc>
                          <a:spcPct val="120000"/>
                        </a:lnSpc>
                        <a:defRPr sz="1800">
                          <a:solidFill>
                            <a:srgbClr val="000000"/>
                          </a:solidFill>
                        </a:defRPr>
                      </a:pPr>
                      <a:r>
                        <a:rPr sz="1300" dirty="0" smtClean="0">
                          <a:solidFill>
                            <a:srgbClr val="FFFFFF"/>
                          </a:solidFill>
                          <a:latin typeface="Gill Sans"/>
                          <a:ea typeface="Gill Sans"/>
                          <a:cs typeface="Gill Sans"/>
                          <a:sym typeface="Gill Sans"/>
                        </a:rPr>
                        <a:t>Double</a:t>
                      </a:r>
                      <a:r>
                        <a:rPr lang="en-US" sz="1300" dirty="0" smtClean="0">
                          <a:solidFill>
                            <a:srgbClr val="FFFFFF"/>
                          </a:solidFill>
                          <a:latin typeface="Gill Sans"/>
                          <a:ea typeface="Gill Sans"/>
                          <a:cs typeface="Gill Sans"/>
                          <a:sym typeface="Gill Sans"/>
                        </a:rPr>
                        <a:t>-</a:t>
                      </a:r>
                      <a:r>
                        <a:rPr sz="1300" dirty="0" smtClean="0">
                          <a:solidFill>
                            <a:srgbClr val="FFFFFF"/>
                          </a:solidFill>
                          <a:latin typeface="Gill Sans"/>
                          <a:ea typeface="Gill Sans"/>
                          <a:cs typeface="Gill Sans"/>
                          <a:sym typeface="Gill Sans"/>
                        </a:rPr>
                        <a:t>Action </a:t>
                      </a:r>
                      <a:r>
                        <a:rPr sz="1300" dirty="0">
                          <a:solidFill>
                            <a:srgbClr val="FFFFFF"/>
                          </a:solidFill>
                          <a:latin typeface="Gill Sans"/>
                          <a:ea typeface="Gill Sans"/>
                          <a:cs typeface="Gill Sans"/>
                          <a:sym typeface="Gill Sans"/>
                        </a:rPr>
                        <a:t>Only </a:t>
                      </a:r>
                      <a:r>
                        <a:rPr sz="1300" dirty="0" smtClean="0">
                          <a:solidFill>
                            <a:srgbClr val="FFFFFF"/>
                          </a:solidFill>
                          <a:latin typeface="Gill Sans"/>
                          <a:ea typeface="Gill Sans"/>
                          <a:cs typeface="Gill Sans"/>
                          <a:sym typeface="Gill Sans"/>
                        </a:rPr>
                        <a:t>(</a:t>
                      </a:r>
                      <a:r>
                        <a:rPr lang="en-US" sz="1300" dirty="0" smtClean="0">
                          <a:solidFill>
                            <a:srgbClr val="FFFFFF"/>
                          </a:solidFill>
                          <a:latin typeface="Gill Sans"/>
                          <a:ea typeface="Gill Sans"/>
                          <a:cs typeface="Gill Sans"/>
                          <a:sym typeface="Gill Sans"/>
                        </a:rPr>
                        <a:t>DAO</a:t>
                      </a:r>
                      <a:r>
                        <a:rPr sz="1300" dirty="0" smtClean="0">
                          <a:solidFill>
                            <a:srgbClr val="FFFFFF"/>
                          </a:solidFill>
                          <a:latin typeface="Gill Sans"/>
                          <a:ea typeface="Gill Sans"/>
                          <a:cs typeface="Gill Sans"/>
                          <a:sym typeface="Gill Sans"/>
                        </a:rPr>
                        <a:t>) </a:t>
                      </a:r>
                      <a:endParaRPr lang="en-US" sz="1300" dirty="0" smtClean="0">
                        <a:solidFill>
                          <a:srgbClr val="FFFFFF"/>
                        </a:solidFill>
                        <a:latin typeface="Gill Sans"/>
                        <a:ea typeface="Gill Sans"/>
                        <a:cs typeface="Gill Sans"/>
                        <a:sym typeface="Gill Sans"/>
                      </a:endParaRPr>
                    </a:p>
                    <a:p>
                      <a:pPr lvl="0">
                        <a:lnSpc>
                          <a:spcPct val="120000"/>
                        </a:lnSpc>
                        <a:defRPr sz="1800">
                          <a:solidFill>
                            <a:srgbClr val="000000"/>
                          </a:solidFill>
                        </a:defRPr>
                      </a:pPr>
                      <a:r>
                        <a:rPr lang="en-US" sz="1300" dirty="0" smtClean="0">
                          <a:solidFill>
                            <a:srgbClr val="FFFFFF"/>
                          </a:solidFill>
                          <a:latin typeface="Gill Sans"/>
                          <a:ea typeface="Gill Sans"/>
                          <a:cs typeface="Gill Sans"/>
                          <a:sym typeface="Gill Sans"/>
                        </a:rPr>
                        <a:t>- or - </a:t>
                      </a:r>
                    </a:p>
                    <a:p>
                      <a:pPr lvl="0">
                        <a:lnSpc>
                          <a:spcPct val="120000"/>
                        </a:lnSpc>
                        <a:defRPr sz="1800">
                          <a:solidFill>
                            <a:srgbClr val="000000"/>
                          </a:solidFill>
                        </a:defRPr>
                      </a:pPr>
                      <a:r>
                        <a:rPr lang="en-US" sz="1300" dirty="0" smtClean="0">
                          <a:solidFill>
                            <a:srgbClr val="FFFFFF"/>
                          </a:solidFill>
                          <a:latin typeface="Gill Sans"/>
                          <a:ea typeface="Gill Sans"/>
                          <a:cs typeface="Gill Sans"/>
                          <a:sym typeface="Gill Sans"/>
                        </a:rPr>
                        <a:t>Striker-Fired </a:t>
                      </a:r>
                      <a:r>
                        <a:rPr sz="1300" dirty="0" smtClean="0">
                          <a:solidFill>
                            <a:srgbClr val="FFFFFF"/>
                          </a:solidFill>
                          <a:latin typeface="Gill Sans"/>
                          <a:ea typeface="Gill Sans"/>
                          <a:cs typeface="Gill Sans"/>
                          <a:sym typeface="Gill Sans"/>
                        </a:rPr>
                        <a:t>Semi-Automatic</a:t>
                      </a:r>
                      <a:endParaRPr sz="1300" dirty="0">
                        <a:solidFill>
                          <a:srgbClr val="FFFFFF"/>
                        </a:solidFill>
                        <a:latin typeface="Gill Sans"/>
                        <a:ea typeface="Gill Sans"/>
                        <a:cs typeface="Gill Sans"/>
                        <a:sym typeface="Gill Sans"/>
                      </a:endParaRP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tcPr>
                </a:tc>
                <a:tc>
                  <a:txBody>
                    <a:bodyPr/>
                    <a:lstStyle/>
                    <a:p>
                      <a:pPr lvl="0">
                        <a:lnSpc>
                          <a:spcPct val="120000"/>
                        </a:lnSpc>
                        <a:defRPr sz="1800">
                          <a:solidFill>
                            <a:srgbClr val="000000"/>
                          </a:solidFill>
                        </a:defRPr>
                      </a:pPr>
                      <a:r>
                        <a:rPr sz="1300">
                          <a:solidFill>
                            <a:srgbClr val="FFFFFF"/>
                          </a:solidFill>
                          <a:latin typeface="Gill Sans"/>
                          <a:ea typeface="Gill Sans"/>
                          <a:cs typeface="Gill Sans"/>
                          <a:sym typeface="Gill Sans"/>
                        </a:rPr>
                        <a:t>Moderate</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tcPr>
                </a:tc>
                <a:tc>
                  <a:txBody>
                    <a:bodyPr/>
                    <a:lstStyle/>
                    <a:p>
                      <a:pPr marL="152400" lvl="0" indent="-152400" algn="l">
                        <a:lnSpc>
                          <a:spcPct val="100000"/>
                        </a:lnSpc>
                        <a:buSzPct val="125000"/>
                        <a:buChar char="•"/>
                        <a:defRPr sz="1800">
                          <a:solidFill>
                            <a:srgbClr val="000000"/>
                          </a:solidFill>
                        </a:defRPr>
                      </a:pPr>
                      <a:r>
                        <a:rPr sz="1300" dirty="0">
                          <a:solidFill>
                            <a:srgbClr val="FFFFFF"/>
                          </a:solidFill>
                          <a:latin typeface="Gill Sans"/>
                          <a:ea typeface="Gill Sans"/>
                          <a:cs typeface="Gill Sans"/>
                          <a:sym typeface="Gill Sans"/>
                        </a:rPr>
                        <a:t>No safety or decockers to worry about, just point and shoot.</a:t>
                      </a:r>
                    </a:p>
                    <a:p>
                      <a:pPr marL="152400" lvl="0" indent="-152400" algn="l">
                        <a:lnSpc>
                          <a:spcPct val="100000"/>
                        </a:lnSpc>
                        <a:buSzPct val="125000"/>
                        <a:buChar char="•"/>
                        <a:defRPr sz="1800">
                          <a:solidFill>
                            <a:srgbClr val="000000"/>
                          </a:solidFill>
                        </a:defRPr>
                      </a:pPr>
                      <a:r>
                        <a:rPr sz="1300" dirty="0">
                          <a:solidFill>
                            <a:srgbClr val="FFFFFF"/>
                          </a:solidFill>
                          <a:latin typeface="Gill Sans"/>
                          <a:ea typeface="Gill Sans"/>
                          <a:cs typeface="Gill Sans"/>
                          <a:sym typeface="Gill Sans"/>
                        </a:rPr>
                        <a:t>A heavier, longer trigger press requires more </a:t>
                      </a:r>
                      <a:r>
                        <a:rPr sz="1300" i="1" dirty="0">
                          <a:solidFill>
                            <a:srgbClr val="FFFFFF"/>
                          </a:solidFill>
                          <a:latin typeface="Gill Sans"/>
                          <a:ea typeface="Gill Sans"/>
                          <a:cs typeface="Gill Sans"/>
                          <a:sym typeface="Gill Sans"/>
                        </a:rPr>
                        <a:t>intent</a:t>
                      </a:r>
                      <a:r>
                        <a:rPr sz="1300" dirty="0">
                          <a:solidFill>
                            <a:srgbClr val="FFFFFF"/>
                          </a:solidFill>
                          <a:latin typeface="Gill Sans"/>
                          <a:ea typeface="Gill Sans"/>
                          <a:cs typeface="Gill Sans"/>
                          <a:sym typeface="Gill Sans"/>
                        </a:rPr>
                        <a:t> to shoot, reducing (but not eliminating) the chances of a negligent discharge.</a:t>
                      </a:r>
                    </a:p>
                    <a:p>
                      <a:pPr marL="152400" lvl="0" indent="-152400" algn="l">
                        <a:lnSpc>
                          <a:spcPct val="100000"/>
                        </a:lnSpc>
                        <a:buSzPct val="125000"/>
                        <a:buChar char="•"/>
                        <a:defRPr sz="1800">
                          <a:solidFill>
                            <a:srgbClr val="000000"/>
                          </a:solidFill>
                        </a:defRPr>
                      </a:pPr>
                      <a:r>
                        <a:rPr sz="1300" dirty="0">
                          <a:solidFill>
                            <a:srgbClr val="FFFFFF"/>
                          </a:solidFill>
                          <a:latin typeface="Gill Sans"/>
                          <a:ea typeface="Gill Sans"/>
                          <a:cs typeface="Gill Sans"/>
                          <a:sym typeface="Gill Sans"/>
                        </a:rPr>
                        <a:t>Higher ammunition capacity than a revolver (up to 20 on some 9MM).</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tcPr>
                </a:tc>
                <a:tc>
                  <a:txBody>
                    <a:bodyPr/>
                    <a:lstStyle/>
                    <a:p>
                      <a:pPr marL="152400" lvl="0" indent="-152400" algn="l">
                        <a:lnSpc>
                          <a:spcPct val="100000"/>
                        </a:lnSpc>
                        <a:buSzPct val="125000"/>
                        <a:buChar char="•"/>
                        <a:defRPr sz="1800">
                          <a:solidFill>
                            <a:srgbClr val="000000"/>
                          </a:solidFill>
                        </a:defRPr>
                      </a:pPr>
                      <a:r>
                        <a:rPr sz="1300" dirty="0">
                          <a:solidFill>
                            <a:srgbClr val="FFFFFF"/>
                          </a:solidFill>
                          <a:latin typeface="Gill Sans"/>
                          <a:ea typeface="Gill Sans"/>
                          <a:cs typeface="Gill Sans"/>
                          <a:sym typeface="Gill Sans"/>
                        </a:rPr>
                        <a:t>Probability of a failure is much higher than with a revolver.  The owner MUST practice clearing these malfunctions.</a:t>
                      </a:r>
                    </a:p>
                    <a:p>
                      <a:pPr marL="152400" lvl="0" indent="-152400" algn="l">
                        <a:lnSpc>
                          <a:spcPct val="100000"/>
                        </a:lnSpc>
                        <a:buSzPct val="125000"/>
                        <a:buChar char="•"/>
                        <a:defRPr sz="1800">
                          <a:solidFill>
                            <a:srgbClr val="000000"/>
                          </a:solidFill>
                        </a:defRPr>
                      </a:pPr>
                      <a:r>
                        <a:rPr sz="1300" dirty="0">
                          <a:solidFill>
                            <a:srgbClr val="FFFFFF"/>
                          </a:solidFill>
                          <a:latin typeface="Gill Sans"/>
                          <a:ea typeface="Gill Sans"/>
                          <a:cs typeface="Gill Sans"/>
                          <a:sym typeface="Gill Sans"/>
                        </a:rPr>
                        <a:t>Semi-automatics are more complex to break down and clean than a revolver.</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tcPr>
                </a:tc>
              </a:tr>
            </a:tbl>
          </a:graphicData>
        </a:graphic>
      </p:graphicFrame>
      <p:sp>
        <p:nvSpPr>
          <p:cNvPr id="11" name="Shape 71"/>
          <p:cNvSpPr/>
          <p:nvPr/>
        </p:nvSpPr>
        <p:spPr>
          <a:xfrm>
            <a:off x="312539" y="482682"/>
            <a:ext cx="6392392" cy="266933"/>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latin typeface="+mn-lt"/>
              </a:rPr>
              <a:t>Tap the handgun options below to see a list of the relative pros and cons of each choice.</a:t>
            </a:r>
          </a:p>
        </p:txBody>
      </p:sp>
      <p:pic>
        <p:nvPicPr>
          <p:cNvPr id="12" name="5 Inch 1911.jpg">
            <a:hlinkClick r:id="rId7" action="ppaction://hlinksldjump"/>
          </p:cNvPr>
          <p:cNvPicPr/>
          <p:nvPr/>
        </p:nvPicPr>
        <p:blipFill>
          <a:blip r:embed="rId8" cstate="print">
            <a:extLst>
              <a:ext uri="{28A0092B-C50C-407E-A947-70E740481C1C}">
                <a14:useLocalDpi xmlns:a14="http://schemas.microsoft.com/office/drawing/2010/main"/>
              </a:ext>
            </a:extLst>
          </a:blip>
          <a:stretch>
            <a:fillRect/>
          </a:stretch>
        </p:blipFill>
        <p:spPr>
          <a:xfrm>
            <a:off x="223243" y="5572125"/>
            <a:ext cx="1964532" cy="1227833"/>
          </a:xfrm>
          <a:prstGeom prst="rect">
            <a:avLst/>
          </a:prstGeom>
          <a:ln w="12700">
            <a:miter lim="400000"/>
          </a:ln>
        </p:spPr>
      </p:pic>
      <p:pic>
        <p:nvPicPr>
          <p:cNvPr id="13" name="DisplayPic.png">
            <a:hlinkClick r:id="rId9" action="ppaction://hlinksldjump"/>
          </p:cNvPr>
          <p:cNvPicPr/>
          <p:nvPr/>
        </p:nvPicPr>
        <p:blipFill>
          <a:blip r:embed="rId10">
            <a:extLst/>
          </a:blip>
          <a:stretch>
            <a:fillRect/>
          </a:stretch>
        </p:blipFill>
        <p:spPr>
          <a:xfrm>
            <a:off x="223243" y="3982641"/>
            <a:ext cx="1964532" cy="1507778"/>
          </a:xfrm>
          <a:prstGeom prst="rect">
            <a:avLst/>
          </a:prstGeom>
          <a:ln w="12700">
            <a:miter lim="400000"/>
          </a:ln>
        </p:spPr>
      </p:pic>
      <p:sp>
        <p:nvSpPr>
          <p:cNvPr id="18" name="Shape 70"/>
          <p:cNvSpPr/>
          <p:nvPr/>
        </p:nvSpPr>
        <p:spPr>
          <a:xfrm>
            <a:off x="312461" y="165855"/>
            <a:ext cx="587513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latin typeface="+mn-lt"/>
              </a:rPr>
              <a:t>Pros and Cons of Handgun OPtions</a:t>
            </a:r>
          </a:p>
        </p:txBody>
      </p:sp>
      <p:sp>
        <p:nvSpPr>
          <p:cNvPr id="10" name="Shape 133">
            <a:hlinkClick r:id="rId11" action="ppaction://hlinksldjump"/>
          </p:cNvPr>
          <p:cNvSpPr/>
          <p:nvPr/>
        </p:nvSpPr>
        <p:spPr>
          <a:xfrm>
            <a:off x="8142854" y="108300"/>
            <a:ext cx="848406" cy="411286"/>
          </a:xfrm>
          <a:prstGeom prst="roundRect">
            <a:avLst>
              <a:gd name="adj" fmla="val 13882"/>
            </a:avLst>
          </a:prstGeom>
          <a:blipFill>
            <a:blip r:embed="rId12"/>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2913765747"/>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0" name="Springfield XDM.jpg">
            <a:hlinkClick r:id="rId4" action="ppaction://hlinksldjump"/>
          </p:cNvPr>
          <p:cNvPicPr/>
          <p:nvPr/>
        </p:nvPicPr>
        <p:blipFill>
          <a:blip r:embed="rId5" cstate="print">
            <a:extLst>
              <a:ext uri="{28A0092B-C50C-407E-A947-70E740481C1C}">
                <a14:useLocalDpi xmlns:a14="http://schemas.microsoft.com/office/drawing/2010/main"/>
              </a:ext>
            </a:extLst>
          </a:blip>
          <a:stretch>
            <a:fillRect/>
          </a:stretch>
        </p:blipFill>
        <p:spPr>
          <a:xfrm>
            <a:off x="223243" y="2402086"/>
            <a:ext cx="1964532" cy="1503600"/>
          </a:xfrm>
          <a:prstGeom prst="rect">
            <a:avLst/>
          </a:prstGeom>
          <a:ln w="12700">
            <a:miter lim="400000"/>
          </a:ln>
        </p:spPr>
      </p:pic>
      <p:pic>
        <p:nvPicPr>
          <p:cNvPr id="91" name="5 Inch 1911.jpg">
            <a:hlinkClick r:id="rId6" action="ppaction://hlinksldjump"/>
          </p:cNvPr>
          <p:cNvPicPr/>
          <p:nvPr/>
        </p:nvPicPr>
        <p:blipFill>
          <a:blip r:embed="rId7" cstate="print">
            <a:extLst>
              <a:ext uri="{28A0092B-C50C-407E-A947-70E740481C1C}">
                <a14:useLocalDpi xmlns:a14="http://schemas.microsoft.com/office/drawing/2010/main"/>
              </a:ext>
            </a:extLst>
          </a:blip>
          <a:stretch>
            <a:fillRect/>
          </a:stretch>
        </p:blipFill>
        <p:spPr>
          <a:xfrm>
            <a:off x="223243" y="5572125"/>
            <a:ext cx="1964532" cy="1227833"/>
          </a:xfrm>
          <a:prstGeom prst="rect">
            <a:avLst/>
          </a:prstGeom>
          <a:ln w="12700">
            <a:miter lim="400000"/>
          </a:ln>
        </p:spPr>
      </p:pic>
      <p:sp>
        <p:nvSpPr>
          <p:cNvPr id="92" name="Shape 92"/>
          <p:cNvSpPr/>
          <p:nvPr/>
        </p:nvSpPr>
        <p:spPr>
          <a:xfrm rot="16200000" flipH="1">
            <a:off x="2258568" y="4549676"/>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8C0E"/>
          </a:solidFill>
          <a:ln w="12700">
            <a:miter lim="400000"/>
          </a:ln>
        </p:spPr>
        <p:txBody>
          <a:bodyPr lIns="0" tIns="0" rIns="0" bIns="0" anchor="ctr"/>
          <a:lstStyle/>
          <a:p>
            <a:endParaRPr sz="2109">
              <a:solidFill>
                <a:schemeClr val="bg1"/>
              </a:solidFill>
              <a:effectLst>
                <a:outerShdw blurRad="25400" dist="42435" dir="2388334" rotWithShape="0">
                  <a:srgbClr val="000000">
                    <a:alpha val="48275"/>
                  </a:srgbClr>
                </a:outerShdw>
              </a:effectLst>
              <a:latin typeface="+mn-lt"/>
              <a:ea typeface="Helvetica Neue"/>
              <a:cs typeface="Helvetica Neue"/>
            </a:endParaRPr>
          </a:p>
        </p:txBody>
      </p:sp>
      <p:graphicFrame>
        <p:nvGraphicFramePr>
          <p:cNvPr id="93" name="Table 93"/>
          <p:cNvGraphicFramePr/>
          <p:nvPr>
            <p:extLst>
              <p:ext uri="{D42A27DB-BD31-4B8C-83A1-F6EECF244321}">
                <p14:modId xmlns:p14="http://schemas.microsoft.com/office/powerpoint/2010/main" val="842843107"/>
              </p:ext>
            </p:extLst>
          </p:nvPr>
        </p:nvGraphicFramePr>
        <p:xfrm>
          <a:off x="2607469" y="884039"/>
          <a:ext cx="6286500" cy="5759648"/>
        </p:xfrm>
        <a:graphic>
          <a:graphicData uri="http://schemas.openxmlformats.org/drawingml/2006/table">
            <a:tbl>
              <a:tblPr firstRow="1"/>
              <a:tblGrid>
                <a:gridCol w="1571625"/>
                <a:gridCol w="1571625"/>
                <a:gridCol w="1571625"/>
                <a:gridCol w="1571625"/>
              </a:tblGrid>
              <a:tr h="630443">
                <a:tc>
                  <a:txBody>
                    <a:bodyPr/>
                    <a:lstStyle/>
                    <a:p>
                      <a:pPr lvl="0">
                        <a:lnSpc>
                          <a:spcPct val="120000"/>
                        </a:lnSpc>
                        <a:defRPr sz="1800">
                          <a:solidFill>
                            <a:srgbClr val="000000"/>
                          </a:solidFill>
                        </a:defRPr>
                      </a:pPr>
                      <a:r>
                        <a:rPr sz="1300" cap="all" dirty="0">
                          <a:solidFill>
                            <a:srgbClr val="FFFFFF"/>
                          </a:solidFill>
                          <a:latin typeface="Gill Sans"/>
                          <a:ea typeface="Gill Sans"/>
                          <a:cs typeface="Gill Sans"/>
                          <a:sym typeface="Gill Sans"/>
                        </a:rPr>
                        <a:t>Type</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solidFill>
                      <a:srgbClr val="000000"/>
                    </a:solidFill>
                  </a:tcPr>
                </a:tc>
                <a:tc>
                  <a:txBody>
                    <a:bodyPr/>
                    <a:lstStyle/>
                    <a:p>
                      <a:pPr lvl="0">
                        <a:lnSpc>
                          <a:spcPct val="120000"/>
                        </a:lnSpc>
                        <a:defRPr sz="1800">
                          <a:solidFill>
                            <a:srgbClr val="000000"/>
                          </a:solidFill>
                        </a:defRPr>
                      </a:pPr>
                      <a:r>
                        <a:rPr sz="1300" cap="all">
                          <a:solidFill>
                            <a:srgbClr val="FFFFFF"/>
                          </a:solidFill>
                          <a:latin typeface="Gill Sans"/>
                          <a:ea typeface="Gill Sans"/>
                          <a:cs typeface="Gill Sans"/>
                          <a:sym typeface="Gill Sans"/>
                        </a:rPr>
                        <a:t>Skill LEvel Required</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solidFill>
                      <a:srgbClr val="000000"/>
                    </a:solidFill>
                  </a:tcPr>
                </a:tc>
                <a:tc>
                  <a:txBody>
                    <a:bodyPr/>
                    <a:lstStyle/>
                    <a:p>
                      <a:pPr lvl="0">
                        <a:lnSpc>
                          <a:spcPct val="120000"/>
                        </a:lnSpc>
                        <a:defRPr sz="1800">
                          <a:solidFill>
                            <a:srgbClr val="000000"/>
                          </a:solidFill>
                        </a:defRPr>
                      </a:pPr>
                      <a:r>
                        <a:rPr sz="1300" cap="all">
                          <a:solidFill>
                            <a:srgbClr val="FFFFFF"/>
                          </a:solidFill>
                          <a:latin typeface="Gill Sans"/>
                          <a:ea typeface="Gill Sans"/>
                          <a:cs typeface="Gill Sans"/>
                          <a:sym typeface="Gill Sans"/>
                        </a:rPr>
                        <a:t>Pros</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solidFill>
                      <a:srgbClr val="000000"/>
                    </a:solidFill>
                  </a:tcPr>
                </a:tc>
                <a:tc>
                  <a:txBody>
                    <a:bodyPr/>
                    <a:lstStyle/>
                    <a:p>
                      <a:pPr lvl="0">
                        <a:lnSpc>
                          <a:spcPct val="120000"/>
                        </a:lnSpc>
                        <a:defRPr sz="1800">
                          <a:solidFill>
                            <a:srgbClr val="000000"/>
                          </a:solidFill>
                        </a:defRPr>
                      </a:pPr>
                      <a:r>
                        <a:rPr sz="1300" cap="all">
                          <a:solidFill>
                            <a:srgbClr val="FFFFFF"/>
                          </a:solidFill>
                          <a:latin typeface="Gill Sans"/>
                          <a:ea typeface="Gill Sans"/>
                          <a:cs typeface="Gill Sans"/>
                          <a:sym typeface="Gill Sans"/>
                        </a:rPr>
                        <a:t>Cons</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solidFill>
                      <a:srgbClr val="000000"/>
                    </a:solidFill>
                  </a:tcPr>
                </a:tc>
              </a:tr>
              <a:tr h="5129205">
                <a:tc>
                  <a:txBody>
                    <a:bodyPr/>
                    <a:lstStyle/>
                    <a:p>
                      <a:pPr lvl="0">
                        <a:lnSpc>
                          <a:spcPct val="120000"/>
                        </a:lnSpc>
                        <a:defRPr sz="1800">
                          <a:solidFill>
                            <a:srgbClr val="000000"/>
                          </a:solidFill>
                        </a:defRPr>
                      </a:pPr>
                      <a:r>
                        <a:rPr sz="1300">
                          <a:solidFill>
                            <a:srgbClr val="FFFFFF"/>
                          </a:solidFill>
                          <a:latin typeface="Gill Sans"/>
                          <a:ea typeface="Gill Sans"/>
                          <a:cs typeface="Gill Sans"/>
                          <a:sym typeface="Gill Sans"/>
                        </a:rPr>
                        <a:t>DA/SA Semi-Automatic</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tcPr>
                </a:tc>
                <a:tc>
                  <a:txBody>
                    <a:bodyPr/>
                    <a:lstStyle/>
                    <a:p>
                      <a:pPr lvl="0">
                        <a:lnSpc>
                          <a:spcPct val="120000"/>
                        </a:lnSpc>
                        <a:defRPr sz="1800">
                          <a:solidFill>
                            <a:srgbClr val="000000"/>
                          </a:solidFill>
                        </a:defRPr>
                      </a:pPr>
                      <a:r>
                        <a:rPr sz="1300" dirty="0">
                          <a:solidFill>
                            <a:srgbClr val="FFFFFF"/>
                          </a:solidFill>
                          <a:latin typeface="Gill Sans"/>
                          <a:ea typeface="Gill Sans"/>
                          <a:cs typeface="Gill Sans"/>
                          <a:sym typeface="Gill Sans"/>
                        </a:rPr>
                        <a:t>Intermediate</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tcPr>
                </a:tc>
                <a:tc>
                  <a:txBody>
                    <a:bodyPr/>
                    <a:lstStyle/>
                    <a:p>
                      <a:pPr marL="152400" lvl="0" indent="-152400" algn="l">
                        <a:lnSpc>
                          <a:spcPct val="100000"/>
                        </a:lnSpc>
                        <a:buSzPct val="125000"/>
                        <a:buChar char="•"/>
                        <a:defRPr sz="1800">
                          <a:solidFill>
                            <a:srgbClr val="000000"/>
                          </a:solidFill>
                        </a:defRPr>
                      </a:pPr>
                      <a:r>
                        <a:rPr sz="1300" dirty="0">
                          <a:solidFill>
                            <a:srgbClr val="FFFFFF"/>
                          </a:solidFill>
                          <a:latin typeface="Gill Sans"/>
                          <a:ea typeface="Gill Sans"/>
                          <a:cs typeface="Gill Sans"/>
                          <a:sym typeface="Gill Sans"/>
                        </a:rPr>
                        <a:t>While the first shot will be a </a:t>
                      </a:r>
                      <a:r>
                        <a:rPr sz="1300" dirty="0" smtClean="0">
                          <a:solidFill>
                            <a:srgbClr val="FFFFFF"/>
                          </a:solidFill>
                          <a:latin typeface="Gill Sans"/>
                          <a:ea typeface="Gill Sans"/>
                          <a:cs typeface="Gill Sans"/>
                          <a:sym typeface="Gill Sans"/>
                        </a:rPr>
                        <a:t>double</a:t>
                      </a:r>
                      <a:r>
                        <a:rPr lang="en-US" sz="1300" dirty="0" smtClean="0">
                          <a:solidFill>
                            <a:srgbClr val="FFFFFF"/>
                          </a:solidFill>
                          <a:latin typeface="Gill Sans"/>
                          <a:ea typeface="Gill Sans"/>
                          <a:cs typeface="Gill Sans"/>
                          <a:sym typeface="Gill Sans"/>
                        </a:rPr>
                        <a:t>-</a:t>
                      </a:r>
                      <a:r>
                        <a:rPr sz="1300" dirty="0" smtClean="0">
                          <a:solidFill>
                            <a:srgbClr val="FFFFFF"/>
                          </a:solidFill>
                          <a:latin typeface="Gill Sans"/>
                          <a:ea typeface="Gill Sans"/>
                          <a:cs typeface="Gill Sans"/>
                          <a:sym typeface="Gill Sans"/>
                        </a:rPr>
                        <a:t>action </a:t>
                      </a:r>
                      <a:r>
                        <a:rPr sz="1300" dirty="0">
                          <a:solidFill>
                            <a:srgbClr val="FFFFFF"/>
                          </a:solidFill>
                          <a:latin typeface="Gill Sans"/>
                          <a:ea typeface="Gill Sans"/>
                          <a:cs typeface="Gill Sans"/>
                          <a:sym typeface="Gill Sans"/>
                        </a:rPr>
                        <a:t>shot, all subsequent shots will be in </a:t>
                      </a:r>
                      <a:r>
                        <a:rPr sz="1300" dirty="0" smtClean="0">
                          <a:solidFill>
                            <a:srgbClr val="FFFFFF"/>
                          </a:solidFill>
                          <a:latin typeface="Gill Sans"/>
                          <a:ea typeface="Gill Sans"/>
                          <a:cs typeface="Gill Sans"/>
                          <a:sym typeface="Gill Sans"/>
                        </a:rPr>
                        <a:t>single</a:t>
                      </a:r>
                      <a:r>
                        <a:rPr lang="en-US" sz="1300" dirty="0" smtClean="0">
                          <a:solidFill>
                            <a:srgbClr val="FFFFFF"/>
                          </a:solidFill>
                          <a:latin typeface="Gill Sans"/>
                          <a:ea typeface="Gill Sans"/>
                          <a:cs typeface="Gill Sans"/>
                          <a:sym typeface="Gill Sans"/>
                        </a:rPr>
                        <a:t>-</a:t>
                      </a:r>
                      <a:r>
                        <a:rPr sz="1300" dirty="0" smtClean="0">
                          <a:solidFill>
                            <a:srgbClr val="FFFFFF"/>
                          </a:solidFill>
                          <a:latin typeface="Gill Sans"/>
                          <a:ea typeface="Gill Sans"/>
                          <a:cs typeface="Gill Sans"/>
                          <a:sym typeface="Gill Sans"/>
                        </a:rPr>
                        <a:t>action</a:t>
                      </a:r>
                      <a:r>
                        <a:rPr sz="1300" dirty="0">
                          <a:solidFill>
                            <a:srgbClr val="FFFFFF"/>
                          </a:solidFill>
                          <a:latin typeface="Gill Sans"/>
                          <a:ea typeface="Gill Sans"/>
                          <a:cs typeface="Gill Sans"/>
                          <a:sym typeface="Gill Sans"/>
                        </a:rPr>
                        <a:t>, since the moving slide automatically cocks the hammer/striker during the firing cycle.  </a:t>
                      </a:r>
                    </a:p>
                    <a:p>
                      <a:pPr marL="152400" lvl="0" indent="-152400" algn="l">
                        <a:lnSpc>
                          <a:spcPct val="100000"/>
                        </a:lnSpc>
                        <a:buSzPct val="125000"/>
                        <a:buChar char="•"/>
                        <a:defRPr sz="1800">
                          <a:solidFill>
                            <a:srgbClr val="000000"/>
                          </a:solidFill>
                        </a:defRPr>
                      </a:pPr>
                      <a:r>
                        <a:rPr sz="1300" dirty="0">
                          <a:solidFill>
                            <a:srgbClr val="FFFFFF"/>
                          </a:solidFill>
                          <a:latin typeface="Gill Sans"/>
                          <a:ea typeface="Gill Sans"/>
                          <a:cs typeface="Gill Sans"/>
                          <a:sym typeface="Gill Sans"/>
                        </a:rPr>
                        <a:t>If the pistol has an exposed hammer, the shooter has the option of also shooting the first round in </a:t>
                      </a:r>
                      <a:r>
                        <a:rPr sz="1300" dirty="0" smtClean="0">
                          <a:solidFill>
                            <a:srgbClr val="FFFFFF"/>
                          </a:solidFill>
                          <a:latin typeface="Gill Sans"/>
                          <a:ea typeface="Gill Sans"/>
                          <a:cs typeface="Gill Sans"/>
                          <a:sym typeface="Gill Sans"/>
                        </a:rPr>
                        <a:t>single</a:t>
                      </a:r>
                      <a:r>
                        <a:rPr lang="en-US" sz="1300" dirty="0" smtClean="0">
                          <a:solidFill>
                            <a:srgbClr val="FFFFFF"/>
                          </a:solidFill>
                          <a:latin typeface="Gill Sans"/>
                          <a:ea typeface="Gill Sans"/>
                          <a:cs typeface="Gill Sans"/>
                          <a:sym typeface="Gill Sans"/>
                        </a:rPr>
                        <a:t>-</a:t>
                      </a:r>
                      <a:r>
                        <a:rPr sz="1300" dirty="0" smtClean="0">
                          <a:solidFill>
                            <a:srgbClr val="FFFFFF"/>
                          </a:solidFill>
                          <a:latin typeface="Gill Sans"/>
                          <a:ea typeface="Gill Sans"/>
                          <a:cs typeface="Gill Sans"/>
                          <a:sym typeface="Gill Sans"/>
                        </a:rPr>
                        <a:t>action</a:t>
                      </a:r>
                      <a:r>
                        <a:rPr sz="1300" dirty="0">
                          <a:solidFill>
                            <a:srgbClr val="FFFFFF"/>
                          </a:solidFill>
                          <a:latin typeface="Gill Sans"/>
                          <a:ea typeface="Gill Sans"/>
                          <a:cs typeface="Gill Sans"/>
                          <a:sym typeface="Gill Sans"/>
                        </a:rPr>
                        <a:t>.</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tcPr>
                </a:tc>
                <a:tc>
                  <a:txBody>
                    <a:bodyPr/>
                    <a:lstStyle/>
                    <a:p>
                      <a:pPr marL="152400" lvl="0" indent="-152400" algn="l">
                        <a:lnSpc>
                          <a:spcPct val="100000"/>
                        </a:lnSpc>
                        <a:buSzPct val="125000"/>
                        <a:buChar char="•"/>
                        <a:defRPr sz="1800">
                          <a:solidFill>
                            <a:srgbClr val="000000"/>
                          </a:solidFill>
                        </a:defRPr>
                      </a:pPr>
                      <a:r>
                        <a:rPr sz="1300" dirty="0">
                          <a:solidFill>
                            <a:srgbClr val="FFFFFF"/>
                          </a:solidFill>
                          <a:latin typeface="Gill Sans"/>
                          <a:ea typeface="Gill Sans"/>
                          <a:cs typeface="Gill Sans"/>
                          <a:sym typeface="Gill Sans"/>
                        </a:rPr>
                        <a:t>The two different trigger weights and travel can cause the shooter to miss the first shot.</a:t>
                      </a:r>
                    </a:p>
                    <a:p>
                      <a:pPr marL="152400" lvl="0" indent="-152400" algn="l">
                        <a:lnSpc>
                          <a:spcPct val="100000"/>
                        </a:lnSpc>
                        <a:buSzPct val="125000"/>
                        <a:buChar char="•"/>
                        <a:defRPr sz="1800">
                          <a:solidFill>
                            <a:srgbClr val="000000"/>
                          </a:solidFill>
                        </a:defRPr>
                      </a:pPr>
                      <a:r>
                        <a:rPr sz="1300" dirty="0">
                          <a:solidFill>
                            <a:srgbClr val="FFFFFF"/>
                          </a:solidFill>
                          <a:latin typeface="Gill Sans"/>
                          <a:ea typeface="Gill Sans"/>
                          <a:cs typeface="Gill Sans"/>
                          <a:sym typeface="Gill Sans"/>
                        </a:rPr>
                        <a:t>Decockers and safeties can be confusing in a stress situation.</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tcPr>
                </a:tc>
              </a:tr>
            </a:tbl>
          </a:graphicData>
        </a:graphic>
      </p:graphicFrame>
      <p:pic>
        <p:nvPicPr>
          <p:cNvPr id="94" name="DisplayPic.png"/>
          <p:cNvPicPr/>
          <p:nvPr/>
        </p:nvPicPr>
        <p:blipFill>
          <a:blip r:embed="rId8">
            <a:extLst/>
          </a:blip>
          <a:stretch>
            <a:fillRect/>
          </a:stretch>
        </p:blipFill>
        <p:spPr>
          <a:xfrm>
            <a:off x="223243" y="3982641"/>
            <a:ext cx="1964532" cy="1507778"/>
          </a:xfrm>
          <a:prstGeom prst="rect">
            <a:avLst/>
          </a:prstGeom>
          <a:ln w="50800">
            <a:solidFill>
              <a:srgbClr val="FF9E0B"/>
            </a:solidFill>
            <a:miter lim="400000"/>
          </a:ln>
        </p:spPr>
      </p:pic>
      <p:sp>
        <p:nvSpPr>
          <p:cNvPr id="10" name="Shape 70"/>
          <p:cNvSpPr/>
          <p:nvPr/>
        </p:nvSpPr>
        <p:spPr>
          <a:xfrm>
            <a:off x="312461" y="165855"/>
            <a:ext cx="587513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latin typeface="+mn-lt"/>
              </a:rPr>
              <a:t>Pros and Cons of Handgun OPtions</a:t>
            </a:r>
          </a:p>
        </p:txBody>
      </p:sp>
      <p:sp>
        <p:nvSpPr>
          <p:cNvPr id="11" name="Shape 71"/>
          <p:cNvSpPr/>
          <p:nvPr/>
        </p:nvSpPr>
        <p:spPr>
          <a:xfrm>
            <a:off x="312539" y="482682"/>
            <a:ext cx="6392392" cy="266933"/>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latin typeface="+mn-lt"/>
              </a:rPr>
              <a:t>Tap the handgun options below to see a list of the relative pros and cons of each choice.</a:t>
            </a:r>
          </a:p>
        </p:txBody>
      </p:sp>
      <p:pic>
        <p:nvPicPr>
          <p:cNvPr id="13" name="2 Inch Ruger.jpg">
            <a:hlinkClick r:id="rId9" action="ppaction://hlinksldjump"/>
          </p:cNvPr>
          <p:cNvPicPr/>
          <p:nvPr/>
        </p:nvPicPr>
        <p:blipFill>
          <a:blip r:embed="rId10" cstate="print">
            <a:extLst>
              <a:ext uri="{28A0092B-C50C-407E-A947-70E740481C1C}">
                <a14:useLocalDpi xmlns:a14="http://schemas.microsoft.com/office/drawing/2010/main"/>
              </a:ext>
            </a:extLst>
          </a:blip>
          <a:stretch>
            <a:fillRect/>
          </a:stretch>
        </p:blipFill>
        <p:spPr>
          <a:xfrm>
            <a:off x="223242" y="884039"/>
            <a:ext cx="1964531" cy="1422592"/>
          </a:xfrm>
          <a:prstGeom prst="rect">
            <a:avLst/>
          </a:prstGeom>
          <a:ln w="12700">
            <a:miter lim="400000"/>
          </a:ln>
        </p:spPr>
      </p:pic>
      <p:sp>
        <p:nvSpPr>
          <p:cNvPr id="12" name="Shape 133">
            <a:hlinkClick r:id="rId11" action="ppaction://hlinksldjump"/>
          </p:cNvPr>
          <p:cNvSpPr/>
          <p:nvPr/>
        </p:nvSpPr>
        <p:spPr>
          <a:xfrm>
            <a:off x="8142854" y="108300"/>
            <a:ext cx="848406" cy="411286"/>
          </a:xfrm>
          <a:prstGeom prst="roundRect">
            <a:avLst>
              <a:gd name="adj" fmla="val 13882"/>
            </a:avLst>
          </a:prstGeom>
          <a:blipFill>
            <a:blip r:embed="rId12"/>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575301289"/>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9" name="Springfield XDM.jpg">
            <a:hlinkClick r:id="rId4" action="ppaction://hlinksldjump"/>
          </p:cNvPr>
          <p:cNvPicPr/>
          <p:nvPr/>
        </p:nvPicPr>
        <p:blipFill>
          <a:blip r:embed="rId5" cstate="print">
            <a:extLst>
              <a:ext uri="{28A0092B-C50C-407E-A947-70E740481C1C}">
                <a14:useLocalDpi xmlns:a14="http://schemas.microsoft.com/office/drawing/2010/main"/>
              </a:ext>
            </a:extLst>
          </a:blip>
          <a:stretch>
            <a:fillRect/>
          </a:stretch>
        </p:blipFill>
        <p:spPr>
          <a:xfrm>
            <a:off x="223243" y="2402086"/>
            <a:ext cx="1964532" cy="1503600"/>
          </a:xfrm>
          <a:prstGeom prst="rect">
            <a:avLst/>
          </a:prstGeom>
          <a:ln w="12700">
            <a:miter lim="400000"/>
          </a:ln>
        </p:spPr>
      </p:pic>
      <p:pic>
        <p:nvPicPr>
          <p:cNvPr id="100" name="5 Inch 1911.jpg"/>
          <p:cNvPicPr/>
          <p:nvPr/>
        </p:nvPicPr>
        <p:blipFill>
          <a:blip r:embed="rId6" cstate="print">
            <a:extLst>
              <a:ext uri="{28A0092B-C50C-407E-A947-70E740481C1C}">
                <a14:useLocalDpi xmlns:a14="http://schemas.microsoft.com/office/drawing/2010/main"/>
              </a:ext>
            </a:extLst>
          </a:blip>
          <a:stretch>
            <a:fillRect/>
          </a:stretch>
        </p:blipFill>
        <p:spPr>
          <a:xfrm>
            <a:off x="223243" y="5572125"/>
            <a:ext cx="1964532" cy="1227833"/>
          </a:xfrm>
          <a:prstGeom prst="rect">
            <a:avLst/>
          </a:prstGeom>
          <a:ln w="50800">
            <a:solidFill>
              <a:srgbClr val="FF8C0E"/>
            </a:solidFill>
            <a:miter lim="400000"/>
          </a:ln>
        </p:spPr>
      </p:pic>
      <p:sp>
        <p:nvSpPr>
          <p:cNvPr id="101" name="Shape 101"/>
          <p:cNvSpPr/>
          <p:nvPr/>
        </p:nvSpPr>
        <p:spPr>
          <a:xfrm rot="16200000" flipH="1">
            <a:off x="2258568" y="6005215"/>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8C0E"/>
          </a:solidFill>
          <a:ln w="12700">
            <a:miter lim="400000"/>
          </a:ln>
        </p:spPr>
        <p:txBody>
          <a:bodyPr lIns="0" tIns="0" rIns="0" bIns="0" anchor="ctr"/>
          <a:lstStyle/>
          <a:p>
            <a:endParaRPr sz="2109">
              <a:solidFill>
                <a:schemeClr val="bg1"/>
              </a:solidFill>
              <a:effectLst>
                <a:outerShdw blurRad="25400" dist="42435" dir="2388334" rotWithShape="0">
                  <a:srgbClr val="000000">
                    <a:alpha val="48275"/>
                  </a:srgbClr>
                </a:outerShdw>
              </a:effectLst>
              <a:latin typeface="+mn-lt"/>
              <a:ea typeface="Helvetica Neue"/>
              <a:cs typeface="Helvetica Neue"/>
            </a:endParaRPr>
          </a:p>
        </p:txBody>
      </p:sp>
      <p:graphicFrame>
        <p:nvGraphicFramePr>
          <p:cNvPr id="102" name="Table 102"/>
          <p:cNvGraphicFramePr/>
          <p:nvPr>
            <p:extLst>
              <p:ext uri="{D42A27DB-BD31-4B8C-83A1-F6EECF244321}">
                <p14:modId xmlns:p14="http://schemas.microsoft.com/office/powerpoint/2010/main" val="2014754206"/>
              </p:ext>
            </p:extLst>
          </p:nvPr>
        </p:nvGraphicFramePr>
        <p:xfrm>
          <a:off x="2607469" y="884039"/>
          <a:ext cx="6286500" cy="5759648"/>
        </p:xfrm>
        <a:graphic>
          <a:graphicData uri="http://schemas.openxmlformats.org/drawingml/2006/table">
            <a:tbl>
              <a:tblPr firstRow="1"/>
              <a:tblGrid>
                <a:gridCol w="1571625"/>
                <a:gridCol w="1571625"/>
                <a:gridCol w="1571625"/>
                <a:gridCol w="1571625"/>
              </a:tblGrid>
              <a:tr h="630443">
                <a:tc>
                  <a:txBody>
                    <a:bodyPr/>
                    <a:lstStyle/>
                    <a:p>
                      <a:pPr lvl="0">
                        <a:lnSpc>
                          <a:spcPct val="120000"/>
                        </a:lnSpc>
                        <a:defRPr sz="1800">
                          <a:solidFill>
                            <a:srgbClr val="000000"/>
                          </a:solidFill>
                        </a:defRPr>
                      </a:pPr>
                      <a:r>
                        <a:rPr sz="1300" cap="all" dirty="0">
                          <a:solidFill>
                            <a:srgbClr val="FFFFFF"/>
                          </a:solidFill>
                          <a:latin typeface="Gill Sans"/>
                          <a:ea typeface="Gill Sans"/>
                          <a:cs typeface="Gill Sans"/>
                          <a:sym typeface="Gill Sans"/>
                        </a:rPr>
                        <a:t>Type</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solidFill>
                      <a:srgbClr val="000000"/>
                    </a:solidFill>
                  </a:tcPr>
                </a:tc>
                <a:tc>
                  <a:txBody>
                    <a:bodyPr/>
                    <a:lstStyle/>
                    <a:p>
                      <a:pPr lvl="0">
                        <a:lnSpc>
                          <a:spcPct val="120000"/>
                        </a:lnSpc>
                        <a:defRPr sz="1800">
                          <a:solidFill>
                            <a:srgbClr val="000000"/>
                          </a:solidFill>
                        </a:defRPr>
                      </a:pPr>
                      <a:r>
                        <a:rPr sz="1300" cap="all" dirty="0">
                          <a:solidFill>
                            <a:srgbClr val="FFFFFF"/>
                          </a:solidFill>
                          <a:latin typeface="Gill Sans"/>
                          <a:ea typeface="Gill Sans"/>
                          <a:cs typeface="Gill Sans"/>
                          <a:sym typeface="Gill Sans"/>
                        </a:rPr>
                        <a:t>Skill </a:t>
                      </a:r>
                      <a:r>
                        <a:rPr sz="1300" cap="all" dirty="0" err="1">
                          <a:solidFill>
                            <a:srgbClr val="FFFFFF"/>
                          </a:solidFill>
                          <a:latin typeface="Gill Sans"/>
                          <a:ea typeface="Gill Sans"/>
                          <a:cs typeface="Gill Sans"/>
                          <a:sym typeface="Gill Sans"/>
                        </a:rPr>
                        <a:t>LEvel</a:t>
                      </a:r>
                      <a:r>
                        <a:rPr sz="1300" cap="all" dirty="0">
                          <a:solidFill>
                            <a:srgbClr val="FFFFFF"/>
                          </a:solidFill>
                          <a:latin typeface="Gill Sans"/>
                          <a:ea typeface="Gill Sans"/>
                          <a:cs typeface="Gill Sans"/>
                          <a:sym typeface="Gill Sans"/>
                        </a:rPr>
                        <a:t> Required</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solidFill>
                      <a:srgbClr val="000000"/>
                    </a:solidFill>
                  </a:tcPr>
                </a:tc>
                <a:tc>
                  <a:txBody>
                    <a:bodyPr/>
                    <a:lstStyle/>
                    <a:p>
                      <a:pPr lvl="0">
                        <a:lnSpc>
                          <a:spcPct val="120000"/>
                        </a:lnSpc>
                        <a:defRPr sz="1800">
                          <a:solidFill>
                            <a:srgbClr val="000000"/>
                          </a:solidFill>
                        </a:defRPr>
                      </a:pPr>
                      <a:r>
                        <a:rPr sz="1300" cap="all">
                          <a:solidFill>
                            <a:srgbClr val="FFFFFF"/>
                          </a:solidFill>
                          <a:latin typeface="Gill Sans"/>
                          <a:ea typeface="Gill Sans"/>
                          <a:cs typeface="Gill Sans"/>
                          <a:sym typeface="Gill Sans"/>
                        </a:rPr>
                        <a:t>Pros</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solidFill>
                      <a:srgbClr val="000000"/>
                    </a:solidFill>
                  </a:tcPr>
                </a:tc>
                <a:tc>
                  <a:txBody>
                    <a:bodyPr/>
                    <a:lstStyle/>
                    <a:p>
                      <a:pPr lvl="0">
                        <a:lnSpc>
                          <a:spcPct val="120000"/>
                        </a:lnSpc>
                        <a:defRPr sz="1800">
                          <a:solidFill>
                            <a:srgbClr val="000000"/>
                          </a:solidFill>
                        </a:defRPr>
                      </a:pPr>
                      <a:r>
                        <a:rPr sz="1300" cap="all">
                          <a:solidFill>
                            <a:srgbClr val="FFFFFF"/>
                          </a:solidFill>
                          <a:latin typeface="Gill Sans"/>
                          <a:ea typeface="Gill Sans"/>
                          <a:cs typeface="Gill Sans"/>
                          <a:sym typeface="Gill Sans"/>
                        </a:rPr>
                        <a:t>Cons</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solidFill>
                      <a:srgbClr val="000000"/>
                    </a:solidFill>
                  </a:tcPr>
                </a:tc>
              </a:tr>
              <a:tr h="5129205">
                <a:tc>
                  <a:txBody>
                    <a:bodyPr/>
                    <a:lstStyle/>
                    <a:p>
                      <a:pPr lvl="0">
                        <a:lnSpc>
                          <a:spcPct val="120000"/>
                        </a:lnSpc>
                        <a:defRPr sz="1800">
                          <a:solidFill>
                            <a:srgbClr val="000000"/>
                          </a:solidFill>
                        </a:defRPr>
                      </a:pPr>
                      <a:r>
                        <a:rPr sz="1300" dirty="0">
                          <a:solidFill>
                            <a:srgbClr val="FFFFFF"/>
                          </a:solidFill>
                          <a:latin typeface="Gill Sans"/>
                          <a:ea typeface="Gill Sans"/>
                          <a:cs typeface="Gill Sans"/>
                          <a:sym typeface="Gill Sans"/>
                        </a:rPr>
                        <a:t>Single-Action Only Semi-Automatic</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tcPr>
                </a:tc>
                <a:tc>
                  <a:txBody>
                    <a:bodyPr/>
                    <a:lstStyle/>
                    <a:p>
                      <a:pPr lvl="0">
                        <a:lnSpc>
                          <a:spcPct val="120000"/>
                        </a:lnSpc>
                        <a:defRPr sz="1800">
                          <a:solidFill>
                            <a:srgbClr val="000000"/>
                          </a:solidFill>
                        </a:defRPr>
                      </a:pPr>
                      <a:r>
                        <a:rPr sz="1300" dirty="0">
                          <a:solidFill>
                            <a:srgbClr val="FFFFFF"/>
                          </a:solidFill>
                          <a:latin typeface="Gill Sans"/>
                          <a:ea typeface="Gill Sans"/>
                          <a:cs typeface="Gill Sans"/>
                          <a:sym typeface="Gill Sans"/>
                        </a:rPr>
                        <a:t>Advanced</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tcPr>
                </a:tc>
                <a:tc>
                  <a:txBody>
                    <a:bodyPr/>
                    <a:lstStyle/>
                    <a:p>
                      <a:pPr marL="117475" lvl="0" indent="-117475" algn="l">
                        <a:lnSpc>
                          <a:spcPct val="100000"/>
                        </a:lnSpc>
                        <a:buSzPct val="100000"/>
                        <a:buFont typeface="Arial" panose="020B0604020202020204" pitchFamily="34" charset="0"/>
                        <a:buChar char="•"/>
                        <a:defRPr sz="1800">
                          <a:solidFill>
                            <a:srgbClr val="000000"/>
                          </a:solidFill>
                        </a:defRPr>
                      </a:pPr>
                      <a:r>
                        <a:rPr sz="1300" dirty="0">
                          <a:solidFill>
                            <a:srgbClr val="FFFFFF"/>
                          </a:solidFill>
                          <a:latin typeface="Gill Sans"/>
                          <a:ea typeface="Gill Sans"/>
                          <a:cs typeface="Gill Sans"/>
                          <a:sym typeface="Gill Sans"/>
                        </a:rPr>
                        <a:t>Light, short trigger press aids in accuracy for experts or competitors.</a:t>
                      </a: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tcPr>
                </a:tc>
                <a:tc>
                  <a:txBody>
                    <a:bodyPr/>
                    <a:lstStyle/>
                    <a:p>
                      <a:pPr marL="117475" lvl="0" indent="-117475" algn="l">
                        <a:lnSpc>
                          <a:spcPct val="100000"/>
                        </a:lnSpc>
                        <a:buSzPct val="100000"/>
                        <a:buFont typeface="Arial" panose="020B0604020202020204" pitchFamily="34" charset="0"/>
                        <a:buChar char="•"/>
                        <a:defRPr sz="1800">
                          <a:solidFill>
                            <a:srgbClr val="000000"/>
                          </a:solidFill>
                        </a:defRPr>
                      </a:pPr>
                      <a:r>
                        <a:rPr lang="en-US" sz="1300" dirty="0" smtClean="0">
                          <a:solidFill>
                            <a:srgbClr val="FFFFFF"/>
                          </a:solidFill>
                          <a:latin typeface="Gill Sans"/>
                          <a:ea typeface="Gill Sans"/>
                          <a:cs typeface="Gill Sans"/>
                          <a:sym typeface="Gill Sans"/>
                        </a:rPr>
                        <a:t>In a stress situation, the light</a:t>
                      </a:r>
                      <a:r>
                        <a:rPr lang="en-US" sz="1300" baseline="0" dirty="0" smtClean="0">
                          <a:solidFill>
                            <a:srgbClr val="FFFFFF"/>
                          </a:solidFill>
                          <a:latin typeface="Gill Sans"/>
                          <a:ea typeface="Gill Sans"/>
                          <a:cs typeface="Gill Sans"/>
                          <a:sym typeface="Gill Sans"/>
                        </a:rPr>
                        <a:t> trigger press can make a negligent discharge more likely.</a:t>
                      </a:r>
                      <a:r>
                        <a:rPr sz="1300" dirty="0" smtClean="0">
                          <a:solidFill>
                            <a:srgbClr val="FFFFFF"/>
                          </a:solidFill>
                          <a:latin typeface="Gill Sans"/>
                          <a:ea typeface="Gill Sans"/>
                          <a:cs typeface="Gill Sans"/>
                          <a:sym typeface="Gill Sans"/>
                        </a:rPr>
                        <a:t> </a:t>
                      </a:r>
                      <a:endParaRPr sz="1300" dirty="0">
                        <a:solidFill>
                          <a:srgbClr val="FFFFFF"/>
                        </a:solidFill>
                        <a:latin typeface="Gill Sans"/>
                        <a:ea typeface="Gill Sans"/>
                        <a:cs typeface="Gill Sans"/>
                        <a:sym typeface="Gill Sans"/>
                      </a:endParaRPr>
                    </a:p>
                  </a:txBody>
                  <a:tcPr anchor="ctr" horzOverflow="overflow">
                    <a:lnL w="57150" cap="flat" cmpd="sng" algn="ctr">
                      <a:solidFill>
                        <a:srgbClr val="FF8C0E"/>
                      </a:solidFill>
                      <a:prstDash val="solid"/>
                      <a:round/>
                      <a:headEnd type="none" w="med" len="med"/>
                      <a:tailEnd type="none" w="med" len="med"/>
                    </a:lnL>
                    <a:lnR w="57150" cap="flat" cmpd="sng" algn="ctr">
                      <a:solidFill>
                        <a:srgbClr val="FF8C0E"/>
                      </a:solidFill>
                      <a:prstDash val="solid"/>
                      <a:round/>
                      <a:headEnd type="none" w="med" len="med"/>
                      <a:tailEnd type="none" w="med" len="med"/>
                    </a:lnR>
                    <a:lnT w="57150" cap="flat" cmpd="sng" algn="ctr">
                      <a:solidFill>
                        <a:srgbClr val="FF8C0E"/>
                      </a:solidFill>
                      <a:prstDash val="solid"/>
                      <a:round/>
                      <a:headEnd type="none" w="med" len="med"/>
                      <a:tailEnd type="none" w="med" len="med"/>
                    </a:lnT>
                    <a:lnB w="57150" cap="flat" cmpd="sng" algn="ctr">
                      <a:solidFill>
                        <a:srgbClr val="FF8C0E"/>
                      </a:solidFill>
                      <a:prstDash val="solid"/>
                      <a:round/>
                      <a:headEnd type="none" w="med" len="med"/>
                      <a:tailEnd type="none" w="med" len="med"/>
                    </a:lnB>
                  </a:tcPr>
                </a:tc>
              </a:tr>
            </a:tbl>
          </a:graphicData>
        </a:graphic>
      </p:graphicFrame>
      <p:sp>
        <p:nvSpPr>
          <p:cNvPr id="10" name="Shape 70"/>
          <p:cNvSpPr/>
          <p:nvPr/>
        </p:nvSpPr>
        <p:spPr>
          <a:xfrm>
            <a:off x="312461" y="165855"/>
            <a:ext cx="587513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latin typeface="+mn-lt"/>
              </a:rPr>
              <a:t>Pros and Cons of Handgun OPtions</a:t>
            </a:r>
          </a:p>
        </p:txBody>
      </p:sp>
      <p:sp>
        <p:nvSpPr>
          <p:cNvPr id="11" name="Shape 71"/>
          <p:cNvSpPr/>
          <p:nvPr/>
        </p:nvSpPr>
        <p:spPr>
          <a:xfrm>
            <a:off x="312539" y="482682"/>
            <a:ext cx="6392392" cy="266933"/>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latin typeface="+mn-lt"/>
              </a:rPr>
              <a:t>Tap the handgun options below to see a list of the relative pros and cons of each choice.</a:t>
            </a:r>
          </a:p>
        </p:txBody>
      </p:sp>
      <p:pic>
        <p:nvPicPr>
          <p:cNvPr id="12" name="DisplayPic.png">
            <a:hlinkClick r:id="rId7" action="ppaction://hlinksldjump"/>
          </p:cNvPr>
          <p:cNvPicPr/>
          <p:nvPr/>
        </p:nvPicPr>
        <p:blipFill>
          <a:blip r:embed="rId8">
            <a:extLst/>
          </a:blip>
          <a:stretch>
            <a:fillRect/>
          </a:stretch>
        </p:blipFill>
        <p:spPr>
          <a:xfrm>
            <a:off x="223243" y="3982641"/>
            <a:ext cx="1964532" cy="1507778"/>
          </a:xfrm>
          <a:prstGeom prst="rect">
            <a:avLst/>
          </a:prstGeom>
          <a:ln w="12700">
            <a:miter lim="400000"/>
          </a:ln>
        </p:spPr>
      </p:pic>
      <p:pic>
        <p:nvPicPr>
          <p:cNvPr id="13" name="2 Inch Ruger.jpg">
            <a:hlinkClick r:id="rId9" action="ppaction://hlinksldjump"/>
          </p:cNvPr>
          <p:cNvPicPr/>
          <p:nvPr/>
        </p:nvPicPr>
        <p:blipFill>
          <a:blip r:embed="rId10" cstate="print">
            <a:extLst>
              <a:ext uri="{28A0092B-C50C-407E-A947-70E740481C1C}">
                <a14:useLocalDpi xmlns:a14="http://schemas.microsoft.com/office/drawing/2010/main"/>
              </a:ext>
            </a:extLst>
          </a:blip>
          <a:stretch>
            <a:fillRect/>
          </a:stretch>
        </p:blipFill>
        <p:spPr>
          <a:xfrm>
            <a:off x="223242" y="884039"/>
            <a:ext cx="1964531" cy="1422592"/>
          </a:xfrm>
          <a:prstGeom prst="rect">
            <a:avLst/>
          </a:prstGeom>
          <a:ln w="12700">
            <a:miter lim="400000"/>
          </a:ln>
        </p:spPr>
      </p:pic>
      <p:sp>
        <p:nvSpPr>
          <p:cNvPr id="14" name="Shape 133">
            <a:hlinkClick r:id="rId11" action="ppaction://hlinksldjump"/>
          </p:cNvPr>
          <p:cNvSpPr/>
          <p:nvPr/>
        </p:nvSpPr>
        <p:spPr>
          <a:xfrm>
            <a:off x="8142854" y="108300"/>
            <a:ext cx="848406" cy="411286"/>
          </a:xfrm>
          <a:prstGeom prst="roundRect">
            <a:avLst>
              <a:gd name="adj" fmla="val 13882"/>
            </a:avLst>
          </a:prstGeom>
          <a:blipFill>
            <a:blip r:embed="rId12"/>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3200780413"/>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hlinkClick r:id="rId4" action="ppaction://hlinksldjump"/>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734801" y="1551226"/>
            <a:ext cx="3794351" cy="2839429"/>
          </a:xfrm>
          <a:prstGeom prst="rect">
            <a:avLst/>
          </a:prstGeom>
        </p:spPr>
      </p:pic>
      <p:sp>
        <p:nvSpPr>
          <p:cNvPr id="2" name="Rectangle 6"/>
          <p:cNvSpPr>
            <a:spLocks/>
          </p:cNvSpPr>
          <p:nvPr/>
        </p:nvSpPr>
        <p:spPr bwMode="auto">
          <a:xfrm>
            <a:off x="365760" y="838200"/>
            <a:ext cx="4305300"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a:solidFill>
                  <a:srgbClr val="AD9F85"/>
                </a:solidFill>
                <a:ea typeface="ＭＳ Ｐゴシック" charset="0"/>
                <a:cs typeface="Arial" charset="0"/>
              </a:rPr>
              <a:t>Selecting the Right Firearm for You will be Based Upon:</a:t>
            </a:r>
          </a:p>
          <a:p>
            <a:pPr marL="325438" indent="-285750">
              <a:buClr>
                <a:srgbClr val="000000"/>
              </a:buClr>
              <a:buSzPct val="100000"/>
              <a:buFont typeface="Wingdings" charset="2"/>
              <a:buChar char="§"/>
              <a:defRPr/>
            </a:pPr>
            <a:r>
              <a:rPr lang="en-US" sz="1600" dirty="0">
                <a:solidFill>
                  <a:schemeClr val="tx1"/>
                </a:solidFill>
                <a:ea typeface="ＭＳ Ｐゴシック" charset="0"/>
                <a:cs typeface="Arial" charset="0"/>
              </a:rPr>
              <a:t>The caliber range that you are comfortable shooting.</a:t>
            </a:r>
          </a:p>
          <a:p>
            <a:pPr marL="325438" indent="-285750">
              <a:buClr>
                <a:srgbClr val="000000"/>
              </a:buClr>
              <a:buSzPct val="100000"/>
              <a:buFont typeface="Wingdings" charset="2"/>
              <a:buChar char="§"/>
              <a:defRPr/>
            </a:pPr>
            <a:r>
              <a:rPr lang="en-US" sz="1600" dirty="0">
                <a:solidFill>
                  <a:schemeClr val="tx1"/>
                </a:solidFill>
                <a:ea typeface="ＭＳ Ｐゴシック" charset="0"/>
                <a:cs typeface="Arial" charset="0"/>
              </a:rPr>
              <a:t>Your size and the way you normally dress.</a:t>
            </a:r>
          </a:p>
          <a:p>
            <a:pPr marL="325438" indent="-285750">
              <a:buClr>
                <a:srgbClr val="000000"/>
              </a:buClr>
              <a:buSzPct val="100000"/>
              <a:buFont typeface="Wingdings" charset="2"/>
              <a:buChar char="§"/>
              <a:defRPr/>
            </a:pPr>
            <a:r>
              <a:rPr lang="en-US" sz="1600" dirty="0">
                <a:solidFill>
                  <a:schemeClr val="tx1"/>
                </a:solidFill>
                <a:ea typeface="ＭＳ Ｐゴシック" charset="0"/>
                <a:cs typeface="Arial" charset="0"/>
              </a:rPr>
              <a:t>Holster options that work for you.</a:t>
            </a:r>
          </a:p>
          <a:p>
            <a:pPr marL="325438" indent="-285750">
              <a:buClr>
                <a:srgbClr val="000000"/>
              </a:buClr>
              <a:buSzPct val="100000"/>
              <a:buFont typeface="Wingdings" charset="2"/>
              <a:buChar char="§"/>
              <a:defRPr/>
            </a:pPr>
            <a:r>
              <a:rPr lang="en-US" sz="1600" dirty="0">
                <a:solidFill>
                  <a:schemeClr val="tx1"/>
                </a:solidFill>
                <a:ea typeface="ＭＳ Ｐゴシック" charset="0"/>
                <a:cs typeface="Arial" charset="0"/>
              </a:rPr>
              <a:t>When and where you plan to carry.</a:t>
            </a:r>
          </a:p>
          <a:p>
            <a:pPr marL="325438" indent="-285750">
              <a:buClr>
                <a:srgbClr val="000000"/>
              </a:buClr>
              <a:buSzPct val="100000"/>
              <a:buFont typeface="Wingdings" charset="2"/>
              <a:buChar char="§"/>
              <a:defRPr/>
            </a:pPr>
            <a:r>
              <a:rPr lang="en-US" sz="1600" dirty="0">
                <a:solidFill>
                  <a:schemeClr val="tx1"/>
                </a:solidFill>
                <a:ea typeface="ＭＳ Ｐゴシック" charset="0"/>
                <a:cs typeface="Arial" charset="0"/>
              </a:rPr>
              <a:t>The weather and time of year.</a:t>
            </a:r>
          </a:p>
        </p:txBody>
      </p:sp>
      <p:sp>
        <p:nvSpPr>
          <p:cNvPr id="54279" name="Rectangle 7"/>
          <p:cNvSpPr>
            <a:spLocks/>
          </p:cNvSpPr>
          <p:nvPr/>
        </p:nvSpPr>
        <p:spPr bwMode="auto">
          <a:xfrm>
            <a:off x="365760" y="2946400"/>
            <a:ext cx="44323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217488" indent="-177800">
              <a:defRPr/>
            </a:pPr>
            <a:r>
              <a:rPr lang="en-US" sz="1800" dirty="0" smtClean="0">
                <a:solidFill>
                  <a:srgbClr val="AD9F85"/>
                </a:solidFill>
                <a:ea typeface="ＭＳ Ｐゴシック" charset="0"/>
                <a:cs typeface="Arial" charset="0"/>
              </a:rPr>
              <a:t>Trade-Offs:</a:t>
            </a:r>
            <a:endParaRPr lang="en-US" sz="1800" dirty="0">
              <a:solidFill>
                <a:srgbClr val="AD9F85"/>
              </a:solidFill>
              <a:ea typeface="ＭＳ Ｐゴシック" charset="0"/>
              <a:cs typeface="Arial" charset="0"/>
            </a:endParaRPr>
          </a:p>
          <a:p>
            <a:pPr marL="325438" indent="-285750">
              <a:buClr>
                <a:srgbClr val="000000"/>
              </a:buClr>
              <a:buSzPct val="100000"/>
              <a:buFont typeface="Wingdings" charset="2"/>
              <a:buChar char="§"/>
              <a:defRPr/>
            </a:pPr>
            <a:r>
              <a:rPr lang="en-US" sz="1600" dirty="0">
                <a:solidFill>
                  <a:schemeClr val="tx1"/>
                </a:solidFill>
                <a:ea typeface="ＭＳ Ｐゴシック" charset="0"/>
                <a:cs typeface="Arial" charset="0"/>
              </a:rPr>
              <a:t>Lighter, smaller firearms usually mean a smaller caliber (and less stopping power) or a more punishing recoil, which might lead to less time on the range. Larger firearms, on the other hand, never get any lighter as the day goes on, which may cause you to leave it at home.</a:t>
            </a:r>
          </a:p>
        </p:txBody>
      </p:sp>
      <p:sp>
        <p:nvSpPr>
          <p:cNvPr id="54280" name="Rectangle 8"/>
          <p:cNvSpPr>
            <a:spLocks/>
          </p:cNvSpPr>
          <p:nvPr/>
        </p:nvSpPr>
        <p:spPr bwMode="auto">
          <a:xfrm>
            <a:off x="365760" y="5029200"/>
            <a:ext cx="43053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a:solidFill>
                  <a:srgbClr val="AD9F85"/>
                </a:solidFill>
                <a:ea typeface="ＭＳ Ｐゴシック" charset="0"/>
                <a:cs typeface="Arial" charset="0"/>
              </a:rPr>
              <a:t>Other </a:t>
            </a:r>
            <a:r>
              <a:rPr lang="en-US" sz="1800" dirty="0" smtClean="0">
                <a:solidFill>
                  <a:srgbClr val="AD9F85"/>
                </a:solidFill>
                <a:ea typeface="ＭＳ Ｐゴシック" charset="0"/>
                <a:cs typeface="Arial" charset="0"/>
              </a:rPr>
              <a:t>Considerations:</a:t>
            </a:r>
            <a:endParaRPr lang="en-US" sz="1800" dirty="0">
              <a:solidFill>
                <a:srgbClr val="AD9F85"/>
              </a:solidFill>
              <a:ea typeface="ＭＳ Ｐゴシック" charset="0"/>
              <a:cs typeface="Arial" charset="0"/>
            </a:endParaRPr>
          </a:p>
          <a:p>
            <a:pPr marL="325438" indent="-285750">
              <a:buClr>
                <a:srgbClr val="000000"/>
              </a:buClr>
              <a:buSzPct val="100000"/>
              <a:buFont typeface="Wingdings" charset="2"/>
              <a:buChar char="§"/>
              <a:defRPr/>
            </a:pPr>
            <a:r>
              <a:rPr lang="en-US" sz="1600" dirty="0">
                <a:solidFill>
                  <a:schemeClr val="tx1"/>
                </a:solidFill>
                <a:ea typeface="ＭＳ Ｐゴシック" charset="0"/>
                <a:cs typeface="Arial" charset="0"/>
              </a:rPr>
              <a:t>Grip size, shape, angle, and material.</a:t>
            </a:r>
          </a:p>
          <a:p>
            <a:pPr marL="325438" indent="-285750">
              <a:buClr>
                <a:srgbClr val="000000"/>
              </a:buClr>
              <a:buSzPct val="100000"/>
              <a:buFont typeface="Wingdings" charset="2"/>
              <a:buChar char="§"/>
              <a:defRPr/>
            </a:pPr>
            <a:r>
              <a:rPr lang="en-US" sz="1600" dirty="0">
                <a:solidFill>
                  <a:schemeClr val="tx1"/>
                </a:solidFill>
                <a:ea typeface="ＭＳ Ｐゴシック" charset="0"/>
                <a:cs typeface="Arial" charset="0"/>
              </a:rPr>
              <a:t>Grip Length.</a:t>
            </a:r>
          </a:p>
          <a:p>
            <a:pPr marL="325438" indent="-285750">
              <a:buClr>
                <a:srgbClr val="000000"/>
              </a:buClr>
              <a:buSzPct val="100000"/>
              <a:buFont typeface="Wingdings" charset="2"/>
              <a:buChar char="§"/>
              <a:defRPr/>
            </a:pPr>
            <a:r>
              <a:rPr lang="en-US" sz="1600" dirty="0">
                <a:solidFill>
                  <a:schemeClr val="tx1"/>
                </a:solidFill>
                <a:ea typeface="ＭＳ Ｐゴシック" charset="0"/>
                <a:cs typeface="Arial" charset="0"/>
              </a:rPr>
              <a:t>Proper placement of your finger on the trigger.</a:t>
            </a:r>
          </a:p>
          <a:p>
            <a:pPr marL="325438" indent="-285750">
              <a:buClr>
                <a:srgbClr val="000000"/>
              </a:buClr>
              <a:buSzPct val="100000"/>
              <a:buFont typeface="Wingdings" charset="2"/>
              <a:buChar char="§"/>
              <a:defRPr/>
            </a:pPr>
            <a:r>
              <a:rPr lang="en-US" sz="1600" dirty="0">
                <a:solidFill>
                  <a:schemeClr val="tx1"/>
                </a:solidFill>
                <a:ea typeface="ＭＳ Ｐゴシック" charset="0"/>
                <a:cs typeface="Arial" charset="0"/>
              </a:rPr>
              <a:t>Balance.</a:t>
            </a: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Selecting a Handgun</a:t>
            </a:r>
            <a:endParaRPr lang="en-US" dirty="0" smtClean="0">
              <a:effectLst/>
            </a:endParaRPr>
          </a:p>
        </p:txBody>
      </p:sp>
      <p:sp>
        <p:nvSpPr>
          <p:cNvPr id="8" name="TextBox 7"/>
          <p:cNvSpPr txBox="1"/>
          <p:nvPr/>
        </p:nvSpPr>
        <p:spPr>
          <a:xfrm>
            <a:off x="4636008" y="4409182"/>
            <a:ext cx="4279392" cy="1231106"/>
          </a:xfrm>
          <a:prstGeom prst="rect">
            <a:avLst/>
          </a:prstGeom>
          <a:noFill/>
        </p:spPr>
        <p:txBody>
          <a:bodyPr wrap="square" rtlCol="0">
            <a:spAutoFit/>
          </a:bodyPr>
          <a:lstStyle/>
          <a:p>
            <a:r>
              <a:rPr lang="en-US" sz="1600" b="1" dirty="0" smtClean="0">
                <a:solidFill>
                  <a:srgbClr val="E10A0A"/>
                </a:solidFill>
                <a:latin typeface="+mn-lt"/>
              </a:rPr>
              <a:t>Interactive 2.4 </a:t>
            </a:r>
            <a:r>
              <a:rPr lang="en-US" sz="1600" b="1" dirty="0">
                <a:latin typeface="+mn-lt"/>
              </a:rPr>
              <a:t>Sample Handgun </a:t>
            </a:r>
            <a:r>
              <a:rPr lang="en-US" sz="1600" b="1" dirty="0" smtClean="0">
                <a:latin typeface="+mn-lt"/>
              </a:rPr>
              <a:t>Weights &amp; Sizes</a:t>
            </a:r>
          </a:p>
          <a:p>
            <a:r>
              <a:rPr lang="en-US" sz="1400" i="1" dirty="0">
                <a:latin typeface="+mn-lt"/>
              </a:rPr>
              <a:t>Open the widget above, and tap on any of the sample handguns to get a detailed description of its weight, size, and caliber options.</a:t>
            </a:r>
            <a:endParaRPr lang="en-US" sz="1400" dirty="0">
              <a:latin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70" name="Table 70"/>
          <p:cNvGraphicFramePr/>
          <p:nvPr>
            <p:extLst>
              <p:ext uri="{D42A27DB-BD31-4B8C-83A1-F6EECF244321}">
                <p14:modId xmlns:p14="http://schemas.microsoft.com/office/powerpoint/2010/main" val="3555034624"/>
              </p:ext>
            </p:extLst>
          </p:nvPr>
        </p:nvGraphicFramePr>
        <p:xfrm>
          <a:off x="305758"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graphicFrame>
        <p:nvGraphicFramePr>
          <p:cNvPr id="71" name="Table 71"/>
          <p:cNvGraphicFramePr/>
          <p:nvPr>
            <p:extLst>
              <p:ext uri="{D42A27DB-BD31-4B8C-83A1-F6EECF244321}">
                <p14:modId xmlns:p14="http://schemas.microsoft.com/office/powerpoint/2010/main" val="665940413"/>
              </p:ext>
            </p:extLst>
          </p:nvPr>
        </p:nvGraphicFramePr>
        <p:xfrm>
          <a:off x="6467243"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sp>
        <p:nvSpPr>
          <p:cNvPr id="72" name="Shape 72"/>
          <p:cNvSpPr/>
          <p:nvPr/>
        </p:nvSpPr>
        <p:spPr>
          <a:xfrm>
            <a:off x="312461" y="165855"/>
            <a:ext cx="579498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Sample Handgun Weights and Sizes</a:t>
            </a:r>
          </a:p>
        </p:txBody>
      </p:sp>
      <p:pic>
        <p:nvPicPr>
          <p:cNvPr id="73" name="Size 2 Inch Ruger.tiff">
            <a:hlinkClick r:id="rId4" action="ppaction://hlinksldjump"/>
          </p:cNvPr>
          <p:cNvPicPr/>
          <p:nvPr/>
        </p:nvPicPr>
        <p:blipFill>
          <a:blip r:embed="rId5" cstate="print">
            <a:extLst>
              <a:ext uri="{28A0092B-C50C-407E-A947-70E740481C1C}">
                <a14:useLocalDpi xmlns:a14="http://schemas.microsoft.com/office/drawing/2010/main"/>
              </a:ext>
            </a:extLst>
          </a:blip>
          <a:stretch>
            <a:fillRect/>
          </a:stretch>
        </p:blipFill>
        <p:spPr>
          <a:xfrm>
            <a:off x="493282" y="4846630"/>
            <a:ext cx="1634134" cy="1183976"/>
          </a:xfrm>
          <a:prstGeom prst="rect">
            <a:avLst/>
          </a:prstGeom>
          <a:ln w="12700">
            <a:miter lim="400000"/>
          </a:ln>
        </p:spPr>
      </p:pic>
      <p:pic>
        <p:nvPicPr>
          <p:cNvPr id="74" name="Size 5 Inch 1911.png">
            <a:hlinkClick r:id="rId6" action="ppaction://hlinksldjump"/>
          </p:cNvPr>
          <p:cNvPicPr/>
          <p:nvPr/>
        </p:nvPicPr>
        <p:blipFill>
          <a:blip r:embed="rId7" cstate="print">
            <a:extLst>
              <a:ext uri="{28A0092B-C50C-407E-A947-70E740481C1C}">
                <a14:useLocalDpi xmlns:a14="http://schemas.microsoft.com/office/drawing/2010/main"/>
              </a:ext>
            </a:extLst>
          </a:blip>
          <a:stretch>
            <a:fillRect/>
          </a:stretch>
        </p:blipFill>
        <p:spPr>
          <a:xfrm>
            <a:off x="6583329" y="898550"/>
            <a:ext cx="2214563" cy="1384102"/>
          </a:xfrm>
          <a:prstGeom prst="rect">
            <a:avLst/>
          </a:prstGeom>
          <a:ln w="12700">
            <a:miter lim="400000"/>
          </a:ln>
        </p:spPr>
      </p:pic>
      <p:pic>
        <p:nvPicPr>
          <p:cNvPr id="75" name="Size MandP_KW.png">
            <a:hlinkClick r:id="rId8" action="ppaction://hlinksldjump"/>
          </p:cNvPr>
          <p:cNvPicPr/>
          <p:nvPr/>
        </p:nvPicPr>
        <p:blipFill>
          <a:blip r:embed="rId9">
            <a:extLst/>
          </a:blip>
          <a:stretch>
            <a:fillRect/>
          </a:stretch>
        </p:blipFill>
        <p:spPr>
          <a:xfrm>
            <a:off x="6636907" y="2215486"/>
            <a:ext cx="1942207" cy="1339454"/>
          </a:xfrm>
          <a:prstGeom prst="rect">
            <a:avLst/>
          </a:prstGeom>
          <a:ln w="12700">
            <a:miter lim="400000"/>
          </a:ln>
        </p:spPr>
      </p:pic>
      <p:pic>
        <p:nvPicPr>
          <p:cNvPr id="76" name="Size NAA22-KW.png">
            <a:hlinkClick r:id="rId10" action="ppaction://hlinksldjump"/>
          </p:cNvPr>
          <p:cNvPicPr/>
          <p:nvPr/>
        </p:nvPicPr>
        <p:blipFill>
          <a:blip r:embed="rId11" cstate="print">
            <a:extLst>
              <a:ext uri="{28A0092B-C50C-407E-A947-70E740481C1C}">
                <a14:useLocalDpi xmlns:a14="http://schemas.microsoft.com/office/drawing/2010/main"/>
              </a:ext>
            </a:extLst>
          </a:blip>
          <a:stretch>
            <a:fillRect/>
          </a:stretch>
        </p:blipFill>
        <p:spPr>
          <a:xfrm>
            <a:off x="555176" y="6069448"/>
            <a:ext cx="964408" cy="572830"/>
          </a:xfrm>
          <a:prstGeom prst="rect">
            <a:avLst/>
          </a:prstGeom>
          <a:ln w="12700">
            <a:miter lim="400000"/>
          </a:ln>
        </p:spPr>
      </p:pic>
      <p:pic>
        <p:nvPicPr>
          <p:cNvPr id="77" name="Size P229-Equinox-detail-R.png">
            <a:hlinkClick r:id="rId12" action="ppaction://hlinksldjump"/>
          </p:cNvPr>
          <p:cNvPicPr/>
          <p:nvPr/>
        </p:nvPicPr>
        <p:blipFill>
          <a:blip r:embed="rId13">
            <a:extLst/>
          </a:blip>
          <a:stretch>
            <a:fillRect/>
          </a:stretch>
        </p:blipFill>
        <p:spPr>
          <a:xfrm>
            <a:off x="6601189" y="3550214"/>
            <a:ext cx="1815517" cy="1268016"/>
          </a:xfrm>
          <a:prstGeom prst="rect">
            <a:avLst/>
          </a:prstGeom>
          <a:ln w="12700">
            <a:miter lim="400000"/>
          </a:ln>
        </p:spPr>
      </p:pic>
      <p:pic>
        <p:nvPicPr>
          <p:cNvPr id="78" name="Size Ruger LCP-KW.png">
            <a:hlinkClick r:id="rId14" action="ppaction://hlinksldjump"/>
          </p:cNvPr>
          <p:cNvPicPr/>
          <p:nvPr/>
        </p:nvPicPr>
        <p:blipFill>
          <a:blip r:embed="rId15" cstate="print">
            <a:extLst>
              <a:ext uri="{28A0092B-C50C-407E-A947-70E740481C1C}">
                <a14:useLocalDpi xmlns:a14="http://schemas.microsoft.com/office/drawing/2010/main"/>
              </a:ext>
            </a:extLst>
          </a:blip>
          <a:stretch>
            <a:fillRect/>
          </a:stretch>
        </p:blipFill>
        <p:spPr>
          <a:xfrm>
            <a:off x="6687001" y="6122440"/>
            <a:ext cx="861145" cy="598290"/>
          </a:xfrm>
          <a:prstGeom prst="rect">
            <a:avLst/>
          </a:prstGeom>
          <a:ln w="12700">
            <a:miter lim="400000"/>
          </a:ln>
        </p:spPr>
      </p:pic>
      <p:pic>
        <p:nvPicPr>
          <p:cNvPr id="79" name="Size S&amp;W Model 27-KW.png"/>
          <p:cNvPicPr/>
          <p:nvPr/>
        </p:nvPicPr>
        <p:blipFill>
          <a:blip r:embed="rId16">
            <a:extLst/>
          </a:blip>
          <a:stretch>
            <a:fillRect/>
          </a:stretch>
        </p:blipFill>
        <p:spPr>
          <a:xfrm>
            <a:off x="304800" y="1003344"/>
            <a:ext cx="2366368" cy="1315155"/>
          </a:xfrm>
          <a:prstGeom prst="rect">
            <a:avLst/>
          </a:prstGeom>
          <a:ln w="12700">
            <a:miter lim="400000"/>
          </a:ln>
        </p:spPr>
      </p:pic>
      <p:pic>
        <p:nvPicPr>
          <p:cNvPr id="80" name="Size S&amp;W Model 60 3 Inch-KW.png">
            <a:hlinkClick r:id="rId17" action="ppaction://hlinksldjump"/>
          </p:cNvPr>
          <p:cNvPicPr/>
          <p:nvPr/>
        </p:nvPicPr>
        <p:blipFill>
          <a:blip r:embed="rId18" cstate="print">
            <a:extLst>
              <a:ext uri="{28A0092B-C50C-407E-A947-70E740481C1C}">
                <a14:useLocalDpi xmlns:a14="http://schemas.microsoft.com/office/drawing/2010/main"/>
              </a:ext>
            </a:extLst>
          </a:blip>
          <a:stretch>
            <a:fillRect/>
          </a:stretch>
        </p:blipFill>
        <p:spPr>
          <a:xfrm>
            <a:off x="455218" y="2312222"/>
            <a:ext cx="1884165" cy="1224501"/>
          </a:xfrm>
          <a:prstGeom prst="rect">
            <a:avLst/>
          </a:prstGeom>
          <a:ln w="12700">
            <a:miter lim="400000"/>
          </a:ln>
        </p:spPr>
      </p:pic>
      <p:pic>
        <p:nvPicPr>
          <p:cNvPr id="81" name="Size S&amp;W Model 36-KW.png">
            <a:hlinkClick r:id="rId19" action="ppaction://hlinksldjump"/>
          </p:cNvPr>
          <p:cNvPicPr/>
          <p:nvPr/>
        </p:nvPicPr>
        <p:blipFill>
          <a:blip r:embed="rId20" cstate="print">
            <a:extLst>
              <a:ext uri="{28A0092B-C50C-407E-A947-70E740481C1C}">
                <a14:useLocalDpi xmlns:a14="http://schemas.microsoft.com/office/drawing/2010/main"/>
              </a:ext>
            </a:extLst>
          </a:blip>
          <a:stretch>
            <a:fillRect/>
          </a:stretch>
        </p:blipFill>
        <p:spPr>
          <a:xfrm>
            <a:off x="520071" y="3660195"/>
            <a:ext cx="1696641" cy="1143977"/>
          </a:xfrm>
          <a:prstGeom prst="rect">
            <a:avLst/>
          </a:prstGeom>
          <a:ln w="12700">
            <a:miter lim="400000"/>
          </a:ln>
        </p:spPr>
      </p:pic>
      <p:pic>
        <p:nvPicPr>
          <p:cNvPr id="82" name="s7_291369_999_02?hei=380&amp;wid=380.png">
            <a:hlinkClick r:id="rId21" action="ppaction://hlinksldjump"/>
          </p:cNvPr>
          <p:cNvPicPr/>
          <p:nvPr/>
        </p:nvPicPr>
        <p:blipFill>
          <a:blip r:embed="rId22">
            <a:extLst/>
          </a:blip>
          <a:stretch>
            <a:fillRect/>
          </a:stretch>
        </p:blipFill>
        <p:spPr>
          <a:xfrm>
            <a:off x="6715901" y="4868053"/>
            <a:ext cx="1414240" cy="1143051"/>
          </a:xfrm>
          <a:prstGeom prst="rect">
            <a:avLst/>
          </a:prstGeom>
          <a:ln w="12700">
            <a:miter lim="400000"/>
          </a:ln>
        </p:spPr>
      </p:pic>
      <p:sp>
        <p:nvSpPr>
          <p:cNvPr id="83" name="Shape 83"/>
          <p:cNvSpPr/>
          <p:nvPr/>
        </p:nvSpPr>
        <p:spPr>
          <a:xfrm>
            <a:off x="3100751" y="875109"/>
            <a:ext cx="2946797" cy="1437680"/>
          </a:xfrm>
          <a:prstGeom prst="roundRect">
            <a:avLst>
              <a:gd name="adj" fmla="val 5811"/>
            </a:avLst>
          </a:prstGeom>
          <a:blipFill>
            <a:blip r:embed="rId23"/>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b="1">
                <a:solidFill>
                  <a:srgbClr val="FFFFFF"/>
                </a:solidFill>
                <a:effectLst>
                  <a:outerShdw blurRad="25400" dist="42435" dir="2388334" rotWithShape="0">
                    <a:srgbClr val="000000">
                      <a:alpha val="48275"/>
                    </a:srgbClr>
                  </a:outerShdw>
                </a:effectLst>
                <a:latin typeface="Gill Sans"/>
                <a:ea typeface="Gill Sans"/>
                <a:cs typeface="Gill Sans"/>
                <a:sym typeface="Gill Sans"/>
              </a:rPr>
              <a:t>Smith &amp; Wesson</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Model 27</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Length: 9.25”</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Weight: 41 Ounces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Frame Material: Steel</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Caliber Options:  .38 Special / .357 Magnum</a:t>
            </a:r>
          </a:p>
        </p:txBody>
      </p:sp>
      <p:sp>
        <p:nvSpPr>
          <p:cNvPr id="84" name="Shape 84"/>
          <p:cNvSpPr/>
          <p:nvPr/>
        </p:nvSpPr>
        <p:spPr>
          <a:xfrm rot="16200000" flipH="1">
            <a:off x="2685520" y="1433215"/>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8" name="Shape 85"/>
          <p:cNvSpPr/>
          <p:nvPr/>
        </p:nvSpPr>
        <p:spPr>
          <a:xfrm>
            <a:off x="312539" y="535586"/>
            <a:ext cx="7233047"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Tap any handgun below to see </a:t>
            </a:r>
            <a:r>
              <a:rPr sz="1266" dirty="0" smtClean="0">
                <a:solidFill>
                  <a:schemeClr val="bg1"/>
                </a:solidFill>
              </a:rPr>
              <a:t>its </a:t>
            </a:r>
            <a:r>
              <a:rPr sz="1266" dirty="0">
                <a:solidFill>
                  <a:schemeClr val="bg1"/>
                </a:solidFill>
              </a:rPr>
              <a:t>size, weight, frame material, and caliber options.</a:t>
            </a:r>
          </a:p>
        </p:txBody>
      </p:sp>
      <p:sp>
        <p:nvSpPr>
          <p:cNvPr id="19" name="Shape 133">
            <a:hlinkClick r:id="rId24" action="ppaction://hlinksldjump"/>
          </p:cNvPr>
          <p:cNvSpPr/>
          <p:nvPr/>
        </p:nvSpPr>
        <p:spPr>
          <a:xfrm>
            <a:off x="8142854" y="108300"/>
            <a:ext cx="848406" cy="411286"/>
          </a:xfrm>
          <a:prstGeom prst="roundRect">
            <a:avLst>
              <a:gd name="adj" fmla="val 13882"/>
            </a:avLst>
          </a:prstGeom>
          <a:blipFill>
            <a:blip r:embed="rId23"/>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1417783087"/>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7" name="Shape 87"/>
          <p:cNvSpPr/>
          <p:nvPr/>
        </p:nvSpPr>
        <p:spPr>
          <a:xfrm>
            <a:off x="312461" y="165855"/>
            <a:ext cx="579498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Sample Handgun Weights and Sizes</a:t>
            </a:r>
          </a:p>
        </p:txBody>
      </p:sp>
      <p:sp>
        <p:nvSpPr>
          <p:cNvPr id="88" name="Shape 88"/>
          <p:cNvSpPr/>
          <p:nvPr/>
        </p:nvSpPr>
        <p:spPr>
          <a:xfrm>
            <a:off x="3100751" y="875109"/>
            <a:ext cx="2946797" cy="1437680"/>
          </a:xfrm>
          <a:prstGeom prst="roundRect">
            <a:avLst>
              <a:gd name="adj" fmla="val 5811"/>
            </a:avLst>
          </a:prstGeom>
          <a:blipFill>
            <a:blip r:embed="rId4"/>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b="1">
                <a:solidFill>
                  <a:srgbClr val="FFFFFF"/>
                </a:solidFill>
                <a:effectLst>
                  <a:outerShdw blurRad="25400" dist="42435" dir="2388334" rotWithShape="0">
                    <a:srgbClr val="000000">
                      <a:alpha val="48275"/>
                    </a:srgbClr>
                  </a:outerShdw>
                </a:effectLst>
                <a:latin typeface="Gill Sans"/>
                <a:ea typeface="Gill Sans"/>
                <a:cs typeface="Gill Sans"/>
                <a:sym typeface="Gill Sans"/>
              </a:rPr>
              <a:t>Springfield</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1911 Loaded</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Length: 8.5”</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Height: 5.5”</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Weight: 41 Ounces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Frame Material: Steel</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Caliber Options:  .45 ACP</a:t>
            </a:r>
          </a:p>
        </p:txBody>
      </p:sp>
      <p:sp>
        <p:nvSpPr>
          <p:cNvPr id="89" name="Shape 89"/>
          <p:cNvSpPr/>
          <p:nvPr/>
        </p:nvSpPr>
        <p:spPr>
          <a:xfrm rot="5400000">
            <a:off x="6060942" y="1433215"/>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aphicFrame>
        <p:nvGraphicFramePr>
          <p:cNvPr id="19" name="Table 70"/>
          <p:cNvGraphicFramePr/>
          <p:nvPr>
            <p:extLst>
              <p:ext uri="{D42A27DB-BD31-4B8C-83A1-F6EECF244321}">
                <p14:modId xmlns:p14="http://schemas.microsoft.com/office/powerpoint/2010/main" val="2570635000"/>
              </p:ext>
            </p:extLst>
          </p:nvPr>
        </p:nvGraphicFramePr>
        <p:xfrm>
          <a:off x="305758"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graphicFrame>
        <p:nvGraphicFramePr>
          <p:cNvPr id="20" name="Table 71"/>
          <p:cNvGraphicFramePr/>
          <p:nvPr>
            <p:extLst>
              <p:ext uri="{D42A27DB-BD31-4B8C-83A1-F6EECF244321}">
                <p14:modId xmlns:p14="http://schemas.microsoft.com/office/powerpoint/2010/main" val="4280536668"/>
              </p:ext>
            </p:extLst>
          </p:nvPr>
        </p:nvGraphicFramePr>
        <p:xfrm>
          <a:off x="6467243"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pic>
        <p:nvPicPr>
          <p:cNvPr id="21" name="Size 2 Inch Ruger.tiff">
            <a:hlinkClick r:id="rId5" action="ppaction://hlinksldjump"/>
          </p:cNvPr>
          <p:cNvPicPr/>
          <p:nvPr/>
        </p:nvPicPr>
        <p:blipFill>
          <a:blip r:embed="rId6" cstate="print">
            <a:extLst>
              <a:ext uri="{28A0092B-C50C-407E-A947-70E740481C1C}">
                <a14:useLocalDpi xmlns:a14="http://schemas.microsoft.com/office/drawing/2010/main"/>
              </a:ext>
            </a:extLst>
          </a:blip>
          <a:stretch>
            <a:fillRect/>
          </a:stretch>
        </p:blipFill>
        <p:spPr>
          <a:xfrm>
            <a:off x="493282" y="4846630"/>
            <a:ext cx="1634134" cy="1183976"/>
          </a:xfrm>
          <a:prstGeom prst="rect">
            <a:avLst/>
          </a:prstGeom>
          <a:ln w="12700">
            <a:miter lim="400000"/>
          </a:ln>
        </p:spPr>
      </p:pic>
      <p:pic>
        <p:nvPicPr>
          <p:cNvPr id="22" name="Size 5 Inch 1911.png"/>
          <p:cNvPicPr/>
          <p:nvPr/>
        </p:nvPicPr>
        <p:blipFill>
          <a:blip r:embed="rId7" cstate="print">
            <a:extLst>
              <a:ext uri="{28A0092B-C50C-407E-A947-70E740481C1C}">
                <a14:useLocalDpi xmlns:a14="http://schemas.microsoft.com/office/drawing/2010/main"/>
              </a:ext>
            </a:extLst>
          </a:blip>
          <a:stretch>
            <a:fillRect/>
          </a:stretch>
        </p:blipFill>
        <p:spPr>
          <a:xfrm>
            <a:off x="6583329" y="898550"/>
            <a:ext cx="2214563" cy="1384102"/>
          </a:xfrm>
          <a:prstGeom prst="rect">
            <a:avLst/>
          </a:prstGeom>
          <a:ln w="12700">
            <a:miter lim="400000"/>
          </a:ln>
        </p:spPr>
      </p:pic>
      <p:pic>
        <p:nvPicPr>
          <p:cNvPr id="23" name="Size MandP_KW.png">
            <a:hlinkClick r:id="rId8" action="ppaction://hlinksldjump"/>
          </p:cNvPr>
          <p:cNvPicPr/>
          <p:nvPr/>
        </p:nvPicPr>
        <p:blipFill>
          <a:blip r:embed="rId9">
            <a:extLst/>
          </a:blip>
          <a:stretch>
            <a:fillRect/>
          </a:stretch>
        </p:blipFill>
        <p:spPr>
          <a:xfrm>
            <a:off x="6636907" y="2215486"/>
            <a:ext cx="1942207" cy="1339454"/>
          </a:xfrm>
          <a:prstGeom prst="rect">
            <a:avLst/>
          </a:prstGeom>
          <a:ln w="12700">
            <a:miter lim="400000"/>
          </a:ln>
        </p:spPr>
      </p:pic>
      <p:pic>
        <p:nvPicPr>
          <p:cNvPr id="24" name="Size NAA22-KW.png">
            <a:hlinkClick r:id="rId10" action="ppaction://hlinksldjump"/>
          </p:cNvPr>
          <p:cNvPicPr/>
          <p:nvPr/>
        </p:nvPicPr>
        <p:blipFill>
          <a:blip r:embed="rId11" cstate="print">
            <a:extLst>
              <a:ext uri="{28A0092B-C50C-407E-A947-70E740481C1C}">
                <a14:useLocalDpi xmlns:a14="http://schemas.microsoft.com/office/drawing/2010/main"/>
              </a:ext>
            </a:extLst>
          </a:blip>
          <a:stretch>
            <a:fillRect/>
          </a:stretch>
        </p:blipFill>
        <p:spPr>
          <a:xfrm>
            <a:off x="555176" y="6069448"/>
            <a:ext cx="964408" cy="572830"/>
          </a:xfrm>
          <a:prstGeom prst="rect">
            <a:avLst/>
          </a:prstGeom>
          <a:ln w="12700">
            <a:miter lim="400000"/>
          </a:ln>
        </p:spPr>
      </p:pic>
      <p:pic>
        <p:nvPicPr>
          <p:cNvPr id="25" name="Size P229-Equinox-detail-R.png">
            <a:hlinkClick r:id="rId12" action="ppaction://hlinksldjump"/>
          </p:cNvPr>
          <p:cNvPicPr/>
          <p:nvPr/>
        </p:nvPicPr>
        <p:blipFill>
          <a:blip r:embed="rId13">
            <a:extLst/>
          </a:blip>
          <a:stretch>
            <a:fillRect/>
          </a:stretch>
        </p:blipFill>
        <p:spPr>
          <a:xfrm>
            <a:off x="6601189" y="3550214"/>
            <a:ext cx="1815517" cy="1268016"/>
          </a:xfrm>
          <a:prstGeom prst="rect">
            <a:avLst/>
          </a:prstGeom>
          <a:ln w="12700">
            <a:miter lim="400000"/>
          </a:ln>
        </p:spPr>
      </p:pic>
      <p:pic>
        <p:nvPicPr>
          <p:cNvPr id="26" name="Size Ruger LCP-KW.png">
            <a:hlinkClick r:id="rId14" action="ppaction://hlinksldjump"/>
          </p:cNvPr>
          <p:cNvPicPr/>
          <p:nvPr/>
        </p:nvPicPr>
        <p:blipFill>
          <a:blip r:embed="rId15" cstate="print">
            <a:extLst>
              <a:ext uri="{28A0092B-C50C-407E-A947-70E740481C1C}">
                <a14:useLocalDpi xmlns:a14="http://schemas.microsoft.com/office/drawing/2010/main"/>
              </a:ext>
            </a:extLst>
          </a:blip>
          <a:stretch>
            <a:fillRect/>
          </a:stretch>
        </p:blipFill>
        <p:spPr>
          <a:xfrm>
            <a:off x="6687001" y="6122440"/>
            <a:ext cx="861145" cy="598290"/>
          </a:xfrm>
          <a:prstGeom prst="rect">
            <a:avLst/>
          </a:prstGeom>
          <a:ln w="12700">
            <a:miter lim="400000"/>
          </a:ln>
        </p:spPr>
      </p:pic>
      <p:pic>
        <p:nvPicPr>
          <p:cNvPr id="27" name="Size S&amp;W Model 27-KW.png">
            <a:hlinkClick r:id="rId16" action="ppaction://hlinksldjump"/>
          </p:cNvPr>
          <p:cNvPicPr/>
          <p:nvPr/>
        </p:nvPicPr>
        <p:blipFill>
          <a:blip r:embed="rId17">
            <a:extLst/>
          </a:blip>
          <a:stretch>
            <a:fillRect/>
          </a:stretch>
        </p:blipFill>
        <p:spPr>
          <a:xfrm>
            <a:off x="304800" y="1003344"/>
            <a:ext cx="2366368" cy="1315155"/>
          </a:xfrm>
          <a:prstGeom prst="rect">
            <a:avLst/>
          </a:prstGeom>
          <a:ln w="12700">
            <a:miter lim="400000"/>
          </a:ln>
        </p:spPr>
      </p:pic>
      <p:pic>
        <p:nvPicPr>
          <p:cNvPr id="28" name="Size S&amp;W Model 60 3 Inch-KW.png">
            <a:hlinkClick r:id="rId18" action="ppaction://hlinksldjump"/>
          </p:cNvPr>
          <p:cNvPicPr/>
          <p:nvPr/>
        </p:nvPicPr>
        <p:blipFill>
          <a:blip r:embed="rId19" cstate="print">
            <a:extLst>
              <a:ext uri="{28A0092B-C50C-407E-A947-70E740481C1C}">
                <a14:useLocalDpi xmlns:a14="http://schemas.microsoft.com/office/drawing/2010/main"/>
              </a:ext>
            </a:extLst>
          </a:blip>
          <a:stretch>
            <a:fillRect/>
          </a:stretch>
        </p:blipFill>
        <p:spPr>
          <a:xfrm>
            <a:off x="455218" y="2312222"/>
            <a:ext cx="1884165" cy="1224501"/>
          </a:xfrm>
          <a:prstGeom prst="rect">
            <a:avLst/>
          </a:prstGeom>
          <a:ln w="12700">
            <a:miter lim="400000"/>
          </a:ln>
        </p:spPr>
      </p:pic>
      <p:pic>
        <p:nvPicPr>
          <p:cNvPr id="29" name="Size S&amp;W Model 36-KW.png">
            <a:hlinkClick r:id="rId20" action="ppaction://hlinksldjump"/>
          </p:cNvPr>
          <p:cNvPicPr/>
          <p:nvPr/>
        </p:nvPicPr>
        <p:blipFill>
          <a:blip r:embed="rId21" cstate="print">
            <a:extLst>
              <a:ext uri="{28A0092B-C50C-407E-A947-70E740481C1C}">
                <a14:useLocalDpi xmlns:a14="http://schemas.microsoft.com/office/drawing/2010/main"/>
              </a:ext>
            </a:extLst>
          </a:blip>
          <a:stretch>
            <a:fillRect/>
          </a:stretch>
        </p:blipFill>
        <p:spPr>
          <a:xfrm>
            <a:off x="520071" y="3660195"/>
            <a:ext cx="1696641" cy="1143977"/>
          </a:xfrm>
          <a:prstGeom prst="rect">
            <a:avLst/>
          </a:prstGeom>
          <a:ln w="12700">
            <a:miter lim="400000"/>
          </a:ln>
        </p:spPr>
      </p:pic>
      <p:pic>
        <p:nvPicPr>
          <p:cNvPr id="30" name="s7_291369_999_02?hei=380&amp;wid=380.png">
            <a:hlinkClick r:id="rId22" action="ppaction://hlinksldjump"/>
          </p:cNvPr>
          <p:cNvPicPr/>
          <p:nvPr/>
        </p:nvPicPr>
        <p:blipFill>
          <a:blip r:embed="rId23">
            <a:extLst/>
          </a:blip>
          <a:stretch>
            <a:fillRect/>
          </a:stretch>
        </p:blipFill>
        <p:spPr>
          <a:xfrm>
            <a:off x="6715901" y="4868053"/>
            <a:ext cx="1414240" cy="1143051"/>
          </a:xfrm>
          <a:prstGeom prst="rect">
            <a:avLst/>
          </a:prstGeom>
          <a:ln w="12700">
            <a:miter lim="400000"/>
          </a:ln>
        </p:spPr>
      </p:pic>
      <p:sp>
        <p:nvSpPr>
          <p:cNvPr id="31" name="Shape 85"/>
          <p:cNvSpPr/>
          <p:nvPr/>
        </p:nvSpPr>
        <p:spPr>
          <a:xfrm>
            <a:off x="312539" y="535586"/>
            <a:ext cx="7233047"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Tap any handgun below to see </a:t>
            </a:r>
            <a:r>
              <a:rPr sz="1266" dirty="0" smtClean="0">
                <a:solidFill>
                  <a:schemeClr val="bg1"/>
                </a:solidFill>
              </a:rPr>
              <a:t>its </a:t>
            </a:r>
            <a:r>
              <a:rPr sz="1266" dirty="0">
                <a:solidFill>
                  <a:schemeClr val="bg1"/>
                </a:solidFill>
              </a:rPr>
              <a:t>size, weight, frame material, and caliber options.</a:t>
            </a:r>
          </a:p>
        </p:txBody>
      </p:sp>
      <p:sp>
        <p:nvSpPr>
          <p:cNvPr id="18" name="Shape 133">
            <a:hlinkClick r:id="rId24"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3583599777"/>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7" name="Rectangle 4"/>
          <p:cNvSpPr>
            <a:spLocks/>
          </p:cNvSpPr>
          <p:nvPr/>
        </p:nvSpPr>
        <p:spPr bwMode="auto">
          <a:xfrm>
            <a:off x="365760" y="1051560"/>
            <a:ext cx="3530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284163" indent="-244475">
              <a:spcBef>
                <a:spcPts val="313"/>
              </a:spcBef>
              <a:buFont typeface="+mj-lt"/>
              <a:buAutoNum type="arabicPeriod" startAt="2"/>
            </a:pPr>
            <a:r>
              <a:rPr lang="en-US" sz="1600" b="1" dirty="0" smtClean="0">
                <a:solidFill>
                  <a:schemeClr val="tx1"/>
                </a:solidFill>
                <a:ea typeface="ＭＳ Ｐゴシック" charset="0"/>
                <a:cs typeface="ＭＳ Ｐゴシック" charset="0"/>
              </a:rPr>
              <a:t>Never </a:t>
            </a:r>
            <a:r>
              <a:rPr lang="en-US" sz="1600" b="1" dirty="0">
                <a:solidFill>
                  <a:schemeClr val="tx1"/>
                </a:solidFill>
                <a:ea typeface="ＭＳ Ｐゴシック" charset="0"/>
                <a:cs typeface="ＭＳ Ｐゴシック" charset="0"/>
              </a:rPr>
              <a:t>point your gun at anything that you are not willing to destroy! </a:t>
            </a:r>
            <a:r>
              <a:rPr lang="en-US" sz="1600" dirty="0">
                <a:solidFill>
                  <a:schemeClr val="tx1"/>
                </a:solidFill>
                <a:ea typeface="ＭＳ Ｐゴシック" charset="0"/>
                <a:cs typeface="ＭＳ Ｐゴシック" charset="0"/>
              </a:rPr>
              <a:t>While your firearm has to point somewhere, you should always ensure that it’s pointed in a direction that can serve as a backstop if the firearm were to discharge.  A good method to practice this rule is to pretend that a laser extends out from the end of the barrel.  You should NEVER let that imaginary beam touch anything that won’t stop a bullet (that includes any wall, ceiling, or floor that could not stop a bullet) or ANYONE (that includes your own hands, legs, or body) unless you are in a defensive situation and all criteria is present for the use of deadly force</a:t>
            </a:r>
            <a:r>
              <a:rPr lang="en-US" sz="1600" dirty="0" smtClean="0">
                <a:solidFill>
                  <a:schemeClr val="tx1"/>
                </a:solidFill>
                <a:ea typeface="ＭＳ Ｐゴシック" charset="0"/>
                <a:cs typeface="ＭＳ Ｐゴシック" charset="0"/>
              </a:rPr>
              <a:t>.</a:t>
            </a:r>
            <a:endParaRPr lang="en-US" sz="1600" dirty="0">
              <a:solidFill>
                <a:schemeClr val="tx1"/>
              </a:solidFill>
              <a:ea typeface="ＭＳ Ｐゴシック" charset="0"/>
              <a:cs typeface="ＭＳ Ｐゴシック" charset="0"/>
            </a:endParaRPr>
          </a:p>
        </p:txBody>
      </p:sp>
      <p:sp>
        <p:nvSpPr>
          <p:cNvPr id="4" name="Title 1"/>
          <p:cNvSpPr>
            <a:spLocks noGrp="1"/>
          </p:cNvSpPr>
          <p:nvPr>
            <p:ph type="title"/>
          </p:nvPr>
        </p:nvSpPr>
        <p:spPr>
          <a:xfrm>
            <a:off x="254000" y="256032"/>
            <a:ext cx="7315200" cy="711200"/>
          </a:xfrm>
        </p:spPr>
        <p:txBody>
          <a:bodyPr/>
          <a:lstStyle>
            <a:lvl1pPr>
              <a:defRPr sz="3200">
                <a:solidFill>
                  <a:srgbClr val="4A7594"/>
                </a:solidFill>
              </a:defRPr>
            </a:lvl1pPr>
          </a:lstStyle>
          <a:p>
            <a:r>
              <a:rPr lang="en-US" dirty="0">
                <a:ea typeface="ＭＳ Ｐゴシック" charset="0"/>
                <a:cs typeface="ＭＳ Ｐゴシック" charset="0"/>
              </a:rPr>
              <a:t>Four Universal Safety Rules</a:t>
            </a: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050792" y="1069848"/>
            <a:ext cx="4434840" cy="4101403"/>
          </a:xfrm>
          <a:prstGeom prst="rect">
            <a:avLst/>
          </a:prstGeom>
          <a:noFill/>
          <a:ln w="12700">
            <a:solidFill>
              <a:schemeClr val="tx1"/>
            </a:solidFill>
            <a:round/>
            <a:headEnd/>
            <a:tailEnd/>
          </a:ln>
        </p:spPr>
      </p:pic>
    </p:spTree>
    <p:custDataLst>
      <p:tags r:id="rId1"/>
    </p:custDataLst>
    <p:extLst>
      <p:ext uri="{BB962C8B-B14F-4D97-AF65-F5344CB8AC3E}">
        <p14:creationId xmlns:p14="http://schemas.microsoft.com/office/powerpoint/2010/main" val="39337134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4" name="Shape 104"/>
          <p:cNvSpPr/>
          <p:nvPr/>
        </p:nvSpPr>
        <p:spPr>
          <a:xfrm>
            <a:off x="312461" y="165855"/>
            <a:ext cx="579498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Sample Handgun Weights and Sizes</a:t>
            </a:r>
          </a:p>
        </p:txBody>
      </p:sp>
      <p:sp>
        <p:nvSpPr>
          <p:cNvPr id="105" name="Shape 105"/>
          <p:cNvSpPr/>
          <p:nvPr/>
        </p:nvSpPr>
        <p:spPr>
          <a:xfrm>
            <a:off x="3100751" y="2169914"/>
            <a:ext cx="2946797" cy="1437680"/>
          </a:xfrm>
          <a:prstGeom prst="roundRect">
            <a:avLst>
              <a:gd name="adj" fmla="val 5811"/>
            </a:avLst>
          </a:prstGeom>
          <a:blipFill>
            <a:blip r:embed="rId4"/>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b="1">
                <a:solidFill>
                  <a:srgbClr val="FFFFFF"/>
                </a:solidFill>
                <a:effectLst>
                  <a:outerShdw blurRad="25400" dist="42435" dir="2388334" rotWithShape="0">
                    <a:srgbClr val="000000">
                      <a:alpha val="48275"/>
                    </a:srgbClr>
                  </a:outerShdw>
                </a:effectLst>
                <a:latin typeface="Gill Sans"/>
                <a:ea typeface="Gill Sans"/>
                <a:cs typeface="Gill Sans"/>
                <a:sym typeface="Gill Sans"/>
              </a:rPr>
              <a:t>Smith &amp; Wesson</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Model 60</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Length: 6.5”</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Weight: 22.5 Ounces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Frame Material: Steel</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Caliber Options:  .38 Special / .357 Magnum</a:t>
            </a:r>
          </a:p>
        </p:txBody>
      </p:sp>
      <p:sp>
        <p:nvSpPr>
          <p:cNvPr id="106" name="Shape 106"/>
          <p:cNvSpPr/>
          <p:nvPr/>
        </p:nvSpPr>
        <p:spPr>
          <a:xfrm rot="16200000" flipH="1">
            <a:off x="2685520" y="2728020"/>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aphicFrame>
        <p:nvGraphicFramePr>
          <p:cNvPr id="19" name="Table 70"/>
          <p:cNvGraphicFramePr/>
          <p:nvPr>
            <p:extLst>
              <p:ext uri="{D42A27DB-BD31-4B8C-83A1-F6EECF244321}">
                <p14:modId xmlns:p14="http://schemas.microsoft.com/office/powerpoint/2010/main" val="3621404369"/>
              </p:ext>
            </p:extLst>
          </p:nvPr>
        </p:nvGraphicFramePr>
        <p:xfrm>
          <a:off x="305758"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graphicFrame>
        <p:nvGraphicFramePr>
          <p:cNvPr id="20" name="Table 71"/>
          <p:cNvGraphicFramePr/>
          <p:nvPr>
            <p:extLst>
              <p:ext uri="{D42A27DB-BD31-4B8C-83A1-F6EECF244321}">
                <p14:modId xmlns:p14="http://schemas.microsoft.com/office/powerpoint/2010/main" val="2951658324"/>
              </p:ext>
            </p:extLst>
          </p:nvPr>
        </p:nvGraphicFramePr>
        <p:xfrm>
          <a:off x="6467243"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pic>
        <p:nvPicPr>
          <p:cNvPr id="21" name="Size 2 Inch Ruger.tiff">
            <a:hlinkClick r:id="rId5" action="ppaction://hlinksldjump"/>
          </p:cNvPr>
          <p:cNvPicPr/>
          <p:nvPr/>
        </p:nvPicPr>
        <p:blipFill>
          <a:blip r:embed="rId6" cstate="print">
            <a:extLst>
              <a:ext uri="{28A0092B-C50C-407E-A947-70E740481C1C}">
                <a14:useLocalDpi xmlns:a14="http://schemas.microsoft.com/office/drawing/2010/main"/>
              </a:ext>
            </a:extLst>
          </a:blip>
          <a:stretch>
            <a:fillRect/>
          </a:stretch>
        </p:blipFill>
        <p:spPr>
          <a:xfrm>
            <a:off x="493282" y="4846630"/>
            <a:ext cx="1634134" cy="1183976"/>
          </a:xfrm>
          <a:prstGeom prst="rect">
            <a:avLst/>
          </a:prstGeom>
          <a:ln w="12700">
            <a:miter lim="400000"/>
          </a:ln>
        </p:spPr>
      </p:pic>
      <p:pic>
        <p:nvPicPr>
          <p:cNvPr id="22" name="Size 5 Inch 1911.png">
            <a:hlinkClick r:id="rId7" action="ppaction://hlinksldjump"/>
          </p:cNvPr>
          <p:cNvPicPr/>
          <p:nvPr/>
        </p:nvPicPr>
        <p:blipFill>
          <a:blip r:embed="rId8" cstate="print">
            <a:extLst>
              <a:ext uri="{28A0092B-C50C-407E-A947-70E740481C1C}">
                <a14:useLocalDpi xmlns:a14="http://schemas.microsoft.com/office/drawing/2010/main"/>
              </a:ext>
            </a:extLst>
          </a:blip>
          <a:stretch>
            <a:fillRect/>
          </a:stretch>
        </p:blipFill>
        <p:spPr>
          <a:xfrm>
            <a:off x="6583329" y="898550"/>
            <a:ext cx="2214563" cy="1384102"/>
          </a:xfrm>
          <a:prstGeom prst="rect">
            <a:avLst/>
          </a:prstGeom>
          <a:ln w="12700">
            <a:miter lim="400000"/>
          </a:ln>
        </p:spPr>
      </p:pic>
      <p:pic>
        <p:nvPicPr>
          <p:cNvPr id="23" name="Size MandP_KW.png">
            <a:hlinkClick r:id="rId9" action="ppaction://hlinksldjump"/>
          </p:cNvPr>
          <p:cNvPicPr/>
          <p:nvPr/>
        </p:nvPicPr>
        <p:blipFill>
          <a:blip r:embed="rId10">
            <a:extLst/>
          </a:blip>
          <a:stretch>
            <a:fillRect/>
          </a:stretch>
        </p:blipFill>
        <p:spPr>
          <a:xfrm>
            <a:off x="6636907" y="2215486"/>
            <a:ext cx="1942207" cy="1339454"/>
          </a:xfrm>
          <a:prstGeom prst="rect">
            <a:avLst/>
          </a:prstGeom>
          <a:ln w="12700">
            <a:miter lim="400000"/>
          </a:ln>
        </p:spPr>
      </p:pic>
      <p:pic>
        <p:nvPicPr>
          <p:cNvPr id="24" name="Size NAA22-KW.png">
            <a:hlinkClick r:id="rId11" action="ppaction://hlinksldjump"/>
          </p:cNvPr>
          <p:cNvPicPr/>
          <p:nvPr/>
        </p:nvPicPr>
        <p:blipFill>
          <a:blip r:embed="rId12" cstate="print">
            <a:extLst>
              <a:ext uri="{28A0092B-C50C-407E-A947-70E740481C1C}">
                <a14:useLocalDpi xmlns:a14="http://schemas.microsoft.com/office/drawing/2010/main"/>
              </a:ext>
            </a:extLst>
          </a:blip>
          <a:stretch>
            <a:fillRect/>
          </a:stretch>
        </p:blipFill>
        <p:spPr>
          <a:xfrm>
            <a:off x="555176" y="6069448"/>
            <a:ext cx="964408" cy="572830"/>
          </a:xfrm>
          <a:prstGeom prst="rect">
            <a:avLst/>
          </a:prstGeom>
          <a:ln w="12700">
            <a:miter lim="400000"/>
          </a:ln>
        </p:spPr>
      </p:pic>
      <p:pic>
        <p:nvPicPr>
          <p:cNvPr id="25" name="Size P229-Equinox-detail-R.png">
            <a:hlinkClick r:id="rId13" action="ppaction://hlinksldjump"/>
          </p:cNvPr>
          <p:cNvPicPr/>
          <p:nvPr/>
        </p:nvPicPr>
        <p:blipFill>
          <a:blip r:embed="rId14">
            <a:extLst/>
          </a:blip>
          <a:stretch>
            <a:fillRect/>
          </a:stretch>
        </p:blipFill>
        <p:spPr>
          <a:xfrm>
            <a:off x="6601189" y="3550214"/>
            <a:ext cx="1815517" cy="1268016"/>
          </a:xfrm>
          <a:prstGeom prst="rect">
            <a:avLst/>
          </a:prstGeom>
          <a:ln w="12700">
            <a:miter lim="400000"/>
          </a:ln>
        </p:spPr>
      </p:pic>
      <p:pic>
        <p:nvPicPr>
          <p:cNvPr id="26" name="Size Ruger LCP-KW.png">
            <a:hlinkClick r:id="rId15"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6687001" y="6122440"/>
            <a:ext cx="861145" cy="598290"/>
          </a:xfrm>
          <a:prstGeom prst="rect">
            <a:avLst/>
          </a:prstGeom>
          <a:ln w="12700">
            <a:miter lim="400000"/>
          </a:ln>
        </p:spPr>
      </p:pic>
      <p:pic>
        <p:nvPicPr>
          <p:cNvPr id="27" name="Size S&amp;W Model 27-KW.png">
            <a:hlinkClick r:id="rId17" action="ppaction://hlinksldjump"/>
          </p:cNvPr>
          <p:cNvPicPr/>
          <p:nvPr/>
        </p:nvPicPr>
        <p:blipFill>
          <a:blip r:embed="rId18">
            <a:extLst/>
          </a:blip>
          <a:stretch>
            <a:fillRect/>
          </a:stretch>
        </p:blipFill>
        <p:spPr>
          <a:xfrm>
            <a:off x="304800" y="1003344"/>
            <a:ext cx="2366368" cy="1315155"/>
          </a:xfrm>
          <a:prstGeom prst="rect">
            <a:avLst/>
          </a:prstGeom>
          <a:ln w="12700">
            <a:miter lim="400000"/>
          </a:ln>
        </p:spPr>
      </p:pic>
      <p:pic>
        <p:nvPicPr>
          <p:cNvPr id="28" name="Size S&amp;W Model 60 3 Inch-KW.png"/>
          <p:cNvPicPr/>
          <p:nvPr/>
        </p:nvPicPr>
        <p:blipFill>
          <a:blip r:embed="rId19" cstate="print">
            <a:extLst>
              <a:ext uri="{28A0092B-C50C-407E-A947-70E740481C1C}">
                <a14:useLocalDpi xmlns:a14="http://schemas.microsoft.com/office/drawing/2010/main"/>
              </a:ext>
            </a:extLst>
          </a:blip>
          <a:stretch>
            <a:fillRect/>
          </a:stretch>
        </p:blipFill>
        <p:spPr>
          <a:xfrm>
            <a:off x="455218" y="2312222"/>
            <a:ext cx="1884165" cy="1224501"/>
          </a:xfrm>
          <a:prstGeom prst="rect">
            <a:avLst/>
          </a:prstGeom>
          <a:ln w="12700">
            <a:miter lim="400000"/>
          </a:ln>
        </p:spPr>
      </p:pic>
      <p:pic>
        <p:nvPicPr>
          <p:cNvPr id="29" name="Size S&amp;W Model 36-KW.png">
            <a:hlinkClick r:id="rId20" action="ppaction://hlinksldjump"/>
          </p:cNvPr>
          <p:cNvPicPr/>
          <p:nvPr/>
        </p:nvPicPr>
        <p:blipFill>
          <a:blip r:embed="rId21" cstate="print">
            <a:extLst>
              <a:ext uri="{28A0092B-C50C-407E-A947-70E740481C1C}">
                <a14:useLocalDpi xmlns:a14="http://schemas.microsoft.com/office/drawing/2010/main"/>
              </a:ext>
            </a:extLst>
          </a:blip>
          <a:stretch>
            <a:fillRect/>
          </a:stretch>
        </p:blipFill>
        <p:spPr>
          <a:xfrm>
            <a:off x="520071" y="3660195"/>
            <a:ext cx="1696641" cy="1143977"/>
          </a:xfrm>
          <a:prstGeom prst="rect">
            <a:avLst/>
          </a:prstGeom>
          <a:ln w="12700">
            <a:miter lim="400000"/>
          </a:ln>
        </p:spPr>
      </p:pic>
      <p:pic>
        <p:nvPicPr>
          <p:cNvPr id="30" name="s7_291369_999_02?hei=380&amp;wid=380.png">
            <a:hlinkClick r:id="rId22" action="ppaction://hlinksldjump"/>
          </p:cNvPr>
          <p:cNvPicPr/>
          <p:nvPr/>
        </p:nvPicPr>
        <p:blipFill>
          <a:blip r:embed="rId23">
            <a:extLst/>
          </a:blip>
          <a:stretch>
            <a:fillRect/>
          </a:stretch>
        </p:blipFill>
        <p:spPr>
          <a:xfrm>
            <a:off x="6715901" y="4868053"/>
            <a:ext cx="1414240" cy="1143051"/>
          </a:xfrm>
          <a:prstGeom prst="rect">
            <a:avLst/>
          </a:prstGeom>
          <a:ln w="12700">
            <a:miter lim="400000"/>
          </a:ln>
        </p:spPr>
      </p:pic>
      <p:sp>
        <p:nvSpPr>
          <p:cNvPr id="31" name="Shape 85"/>
          <p:cNvSpPr/>
          <p:nvPr/>
        </p:nvSpPr>
        <p:spPr>
          <a:xfrm>
            <a:off x="312539" y="535586"/>
            <a:ext cx="7233047"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Tap any handgun below to see </a:t>
            </a:r>
            <a:r>
              <a:rPr sz="1266" dirty="0" smtClean="0">
                <a:solidFill>
                  <a:schemeClr val="bg1"/>
                </a:solidFill>
              </a:rPr>
              <a:t>its </a:t>
            </a:r>
            <a:r>
              <a:rPr sz="1266" dirty="0">
                <a:solidFill>
                  <a:schemeClr val="bg1"/>
                </a:solidFill>
              </a:rPr>
              <a:t>size, weight, frame material, and caliber options.</a:t>
            </a:r>
          </a:p>
        </p:txBody>
      </p:sp>
      <p:sp>
        <p:nvSpPr>
          <p:cNvPr id="18" name="Shape 133">
            <a:hlinkClick r:id="rId24"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3433099107"/>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1" name="Shape 121"/>
          <p:cNvSpPr/>
          <p:nvPr/>
        </p:nvSpPr>
        <p:spPr>
          <a:xfrm>
            <a:off x="312461" y="165855"/>
            <a:ext cx="579498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Sample Handgun Weights and Sizes</a:t>
            </a:r>
          </a:p>
        </p:txBody>
      </p:sp>
      <p:sp>
        <p:nvSpPr>
          <p:cNvPr id="122" name="Shape 122"/>
          <p:cNvSpPr/>
          <p:nvPr/>
        </p:nvSpPr>
        <p:spPr>
          <a:xfrm>
            <a:off x="3100751" y="2169914"/>
            <a:ext cx="2946797" cy="1437680"/>
          </a:xfrm>
          <a:prstGeom prst="roundRect">
            <a:avLst>
              <a:gd name="adj" fmla="val 5811"/>
            </a:avLst>
          </a:prstGeom>
          <a:blipFill>
            <a:blip r:embed="rId4"/>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b="1">
                <a:solidFill>
                  <a:srgbClr val="FFFFFF"/>
                </a:solidFill>
                <a:effectLst>
                  <a:outerShdw blurRad="25400" dist="42435" dir="2388334" rotWithShape="0">
                    <a:srgbClr val="000000">
                      <a:alpha val="48275"/>
                    </a:srgbClr>
                  </a:outerShdw>
                </a:effectLst>
                <a:latin typeface="Gill Sans"/>
                <a:ea typeface="Gill Sans"/>
                <a:cs typeface="Gill Sans"/>
                <a:sym typeface="Gill Sans"/>
              </a:rPr>
              <a:t>Smith &amp; Wesson</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M&amp;P</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Length: 7.75”</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Height: 5.5”</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Weight: 24 Ounces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Frame Material: Composite</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Caliber Options:  9MM/.40 S&amp;W/.45 ACP</a:t>
            </a:r>
          </a:p>
        </p:txBody>
      </p:sp>
      <p:sp>
        <p:nvSpPr>
          <p:cNvPr id="123" name="Shape 123"/>
          <p:cNvSpPr/>
          <p:nvPr/>
        </p:nvSpPr>
        <p:spPr>
          <a:xfrm rot="5400000">
            <a:off x="6060942" y="2728020"/>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aphicFrame>
        <p:nvGraphicFramePr>
          <p:cNvPr id="19" name="Table 70"/>
          <p:cNvGraphicFramePr/>
          <p:nvPr>
            <p:extLst>
              <p:ext uri="{D42A27DB-BD31-4B8C-83A1-F6EECF244321}">
                <p14:modId xmlns:p14="http://schemas.microsoft.com/office/powerpoint/2010/main" val="323394628"/>
              </p:ext>
            </p:extLst>
          </p:nvPr>
        </p:nvGraphicFramePr>
        <p:xfrm>
          <a:off x="305758"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graphicFrame>
        <p:nvGraphicFramePr>
          <p:cNvPr id="20" name="Table 71"/>
          <p:cNvGraphicFramePr/>
          <p:nvPr>
            <p:extLst>
              <p:ext uri="{D42A27DB-BD31-4B8C-83A1-F6EECF244321}">
                <p14:modId xmlns:p14="http://schemas.microsoft.com/office/powerpoint/2010/main" val="1826805977"/>
              </p:ext>
            </p:extLst>
          </p:nvPr>
        </p:nvGraphicFramePr>
        <p:xfrm>
          <a:off x="6467243"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pic>
        <p:nvPicPr>
          <p:cNvPr id="21" name="Size 2 Inch Ruger.tiff">
            <a:hlinkClick r:id="rId5" action="ppaction://hlinksldjump"/>
          </p:cNvPr>
          <p:cNvPicPr/>
          <p:nvPr/>
        </p:nvPicPr>
        <p:blipFill>
          <a:blip r:embed="rId6" cstate="print">
            <a:extLst>
              <a:ext uri="{28A0092B-C50C-407E-A947-70E740481C1C}">
                <a14:useLocalDpi xmlns:a14="http://schemas.microsoft.com/office/drawing/2010/main"/>
              </a:ext>
            </a:extLst>
          </a:blip>
          <a:stretch>
            <a:fillRect/>
          </a:stretch>
        </p:blipFill>
        <p:spPr>
          <a:xfrm>
            <a:off x="493282" y="4846630"/>
            <a:ext cx="1634134" cy="1183976"/>
          </a:xfrm>
          <a:prstGeom prst="rect">
            <a:avLst/>
          </a:prstGeom>
          <a:ln w="12700">
            <a:miter lim="400000"/>
          </a:ln>
        </p:spPr>
      </p:pic>
      <p:pic>
        <p:nvPicPr>
          <p:cNvPr id="22" name="Size 5 Inch 1911.png">
            <a:hlinkClick r:id="rId7" action="ppaction://hlinksldjump"/>
          </p:cNvPr>
          <p:cNvPicPr/>
          <p:nvPr/>
        </p:nvPicPr>
        <p:blipFill>
          <a:blip r:embed="rId8" cstate="print">
            <a:extLst>
              <a:ext uri="{28A0092B-C50C-407E-A947-70E740481C1C}">
                <a14:useLocalDpi xmlns:a14="http://schemas.microsoft.com/office/drawing/2010/main"/>
              </a:ext>
            </a:extLst>
          </a:blip>
          <a:stretch>
            <a:fillRect/>
          </a:stretch>
        </p:blipFill>
        <p:spPr>
          <a:xfrm>
            <a:off x="6583329" y="898550"/>
            <a:ext cx="2214563" cy="1384102"/>
          </a:xfrm>
          <a:prstGeom prst="rect">
            <a:avLst/>
          </a:prstGeom>
          <a:ln w="12700">
            <a:miter lim="400000"/>
          </a:ln>
        </p:spPr>
      </p:pic>
      <p:pic>
        <p:nvPicPr>
          <p:cNvPr id="23" name="Size MandP_KW.png"/>
          <p:cNvPicPr/>
          <p:nvPr/>
        </p:nvPicPr>
        <p:blipFill>
          <a:blip r:embed="rId9">
            <a:extLst/>
          </a:blip>
          <a:stretch>
            <a:fillRect/>
          </a:stretch>
        </p:blipFill>
        <p:spPr>
          <a:xfrm>
            <a:off x="6636907" y="2215486"/>
            <a:ext cx="1942207" cy="1339454"/>
          </a:xfrm>
          <a:prstGeom prst="rect">
            <a:avLst/>
          </a:prstGeom>
          <a:ln w="12700">
            <a:miter lim="400000"/>
          </a:ln>
        </p:spPr>
      </p:pic>
      <p:pic>
        <p:nvPicPr>
          <p:cNvPr id="24" name="Size NAA22-KW.png">
            <a:hlinkClick r:id="rId10" action="ppaction://hlinksldjump"/>
          </p:cNvPr>
          <p:cNvPicPr/>
          <p:nvPr/>
        </p:nvPicPr>
        <p:blipFill>
          <a:blip r:embed="rId11" cstate="print">
            <a:extLst>
              <a:ext uri="{28A0092B-C50C-407E-A947-70E740481C1C}">
                <a14:useLocalDpi xmlns:a14="http://schemas.microsoft.com/office/drawing/2010/main"/>
              </a:ext>
            </a:extLst>
          </a:blip>
          <a:stretch>
            <a:fillRect/>
          </a:stretch>
        </p:blipFill>
        <p:spPr>
          <a:xfrm>
            <a:off x="555176" y="6069448"/>
            <a:ext cx="964408" cy="572830"/>
          </a:xfrm>
          <a:prstGeom prst="rect">
            <a:avLst/>
          </a:prstGeom>
          <a:ln w="12700">
            <a:miter lim="400000"/>
          </a:ln>
        </p:spPr>
      </p:pic>
      <p:pic>
        <p:nvPicPr>
          <p:cNvPr id="25" name="Size P229-Equinox-detail-R.png">
            <a:hlinkClick r:id="rId12" action="ppaction://hlinksldjump"/>
          </p:cNvPr>
          <p:cNvPicPr/>
          <p:nvPr/>
        </p:nvPicPr>
        <p:blipFill>
          <a:blip r:embed="rId13">
            <a:extLst/>
          </a:blip>
          <a:stretch>
            <a:fillRect/>
          </a:stretch>
        </p:blipFill>
        <p:spPr>
          <a:xfrm>
            <a:off x="6601189" y="3550214"/>
            <a:ext cx="1815517" cy="1268016"/>
          </a:xfrm>
          <a:prstGeom prst="rect">
            <a:avLst/>
          </a:prstGeom>
          <a:ln w="12700">
            <a:miter lim="400000"/>
          </a:ln>
        </p:spPr>
      </p:pic>
      <p:pic>
        <p:nvPicPr>
          <p:cNvPr id="26" name="Size Ruger LCP-KW.png">
            <a:hlinkClick r:id="rId14" action="ppaction://hlinksldjump"/>
          </p:cNvPr>
          <p:cNvPicPr/>
          <p:nvPr/>
        </p:nvPicPr>
        <p:blipFill>
          <a:blip r:embed="rId15" cstate="print">
            <a:extLst>
              <a:ext uri="{28A0092B-C50C-407E-A947-70E740481C1C}">
                <a14:useLocalDpi xmlns:a14="http://schemas.microsoft.com/office/drawing/2010/main"/>
              </a:ext>
            </a:extLst>
          </a:blip>
          <a:stretch>
            <a:fillRect/>
          </a:stretch>
        </p:blipFill>
        <p:spPr>
          <a:xfrm>
            <a:off x="6687001" y="6122440"/>
            <a:ext cx="861145" cy="598290"/>
          </a:xfrm>
          <a:prstGeom prst="rect">
            <a:avLst/>
          </a:prstGeom>
          <a:ln w="12700">
            <a:miter lim="400000"/>
          </a:ln>
        </p:spPr>
      </p:pic>
      <p:pic>
        <p:nvPicPr>
          <p:cNvPr id="27" name="Size S&amp;W Model 27-KW.png">
            <a:hlinkClick r:id="rId16" action="ppaction://hlinksldjump"/>
          </p:cNvPr>
          <p:cNvPicPr/>
          <p:nvPr/>
        </p:nvPicPr>
        <p:blipFill>
          <a:blip r:embed="rId17">
            <a:extLst/>
          </a:blip>
          <a:stretch>
            <a:fillRect/>
          </a:stretch>
        </p:blipFill>
        <p:spPr>
          <a:xfrm>
            <a:off x="304800" y="1003344"/>
            <a:ext cx="2366368" cy="1315155"/>
          </a:xfrm>
          <a:prstGeom prst="rect">
            <a:avLst/>
          </a:prstGeom>
          <a:ln w="12700">
            <a:miter lim="400000"/>
          </a:ln>
        </p:spPr>
      </p:pic>
      <p:pic>
        <p:nvPicPr>
          <p:cNvPr id="28" name="Size S&amp;W Model 60 3 Inch-KW.png">
            <a:hlinkClick r:id="rId18" action="ppaction://hlinksldjump"/>
          </p:cNvPr>
          <p:cNvPicPr/>
          <p:nvPr/>
        </p:nvPicPr>
        <p:blipFill>
          <a:blip r:embed="rId19" cstate="print">
            <a:extLst>
              <a:ext uri="{28A0092B-C50C-407E-A947-70E740481C1C}">
                <a14:useLocalDpi xmlns:a14="http://schemas.microsoft.com/office/drawing/2010/main"/>
              </a:ext>
            </a:extLst>
          </a:blip>
          <a:stretch>
            <a:fillRect/>
          </a:stretch>
        </p:blipFill>
        <p:spPr>
          <a:xfrm>
            <a:off x="455218" y="2312222"/>
            <a:ext cx="1884165" cy="1224501"/>
          </a:xfrm>
          <a:prstGeom prst="rect">
            <a:avLst/>
          </a:prstGeom>
          <a:ln w="12700">
            <a:miter lim="400000"/>
          </a:ln>
        </p:spPr>
      </p:pic>
      <p:pic>
        <p:nvPicPr>
          <p:cNvPr id="29" name="Size S&amp;W Model 36-KW.png">
            <a:hlinkClick r:id="rId20" action="ppaction://hlinksldjump"/>
          </p:cNvPr>
          <p:cNvPicPr/>
          <p:nvPr/>
        </p:nvPicPr>
        <p:blipFill>
          <a:blip r:embed="rId21" cstate="print">
            <a:extLst>
              <a:ext uri="{28A0092B-C50C-407E-A947-70E740481C1C}">
                <a14:useLocalDpi xmlns:a14="http://schemas.microsoft.com/office/drawing/2010/main"/>
              </a:ext>
            </a:extLst>
          </a:blip>
          <a:stretch>
            <a:fillRect/>
          </a:stretch>
        </p:blipFill>
        <p:spPr>
          <a:xfrm>
            <a:off x="520071" y="3660195"/>
            <a:ext cx="1696641" cy="1143977"/>
          </a:xfrm>
          <a:prstGeom prst="rect">
            <a:avLst/>
          </a:prstGeom>
          <a:ln w="12700">
            <a:miter lim="400000"/>
          </a:ln>
        </p:spPr>
      </p:pic>
      <p:pic>
        <p:nvPicPr>
          <p:cNvPr id="30" name="s7_291369_999_02?hei=380&amp;wid=380.png">
            <a:hlinkClick r:id="rId22" action="ppaction://hlinksldjump"/>
          </p:cNvPr>
          <p:cNvPicPr/>
          <p:nvPr/>
        </p:nvPicPr>
        <p:blipFill>
          <a:blip r:embed="rId23">
            <a:extLst/>
          </a:blip>
          <a:stretch>
            <a:fillRect/>
          </a:stretch>
        </p:blipFill>
        <p:spPr>
          <a:xfrm>
            <a:off x="6715901" y="4868053"/>
            <a:ext cx="1414240" cy="1143051"/>
          </a:xfrm>
          <a:prstGeom prst="rect">
            <a:avLst/>
          </a:prstGeom>
          <a:ln w="12700">
            <a:miter lim="400000"/>
          </a:ln>
        </p:spPr>
      </p:pic>
      <p:sp>
        <p:nvSpPr>
          <p:cNvPr id="31" name="Shape 85"/>
          <p:cNvSpPr/>
          <p:nvPr/>
        </p:nvSpPr>
        <p:spPr>
          <a:xfrm>
            <a:off x="312539" y="535586"/>
            <a:ext cx="7233047"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Tap any handgun below to see </a:t>
            </a:r>
            <a:r>
              <a:rPr sz="1266" dirty="0" smtClean="0">
                <a:solidFill>
                  <a:schemeClr val="bg1"/>
                </a:solidFill>
              </a:rPr>
              <a:t>its </a:t>
            </a:r>
            <a:r>
              <a:rPr sz="1266" dirty="0">
                <a:solidFill>
                  <a:schemeClr val="bg1"/>
                </a:solidFill>
              </a:rPr>
              <a:t>size, weight, frame material, and caliber options.</a:t>
            </a:r>
          </a:p>
        </p:txBody>
      </p:sp>
      <p:sp>
        <p:nvSpPr>
          <p:cNvPr id="18" name="Shape 133">
            <a:hlinkClick r:id="rId24"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62853861"/>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8" name="Shape 138"/>
          <p:cNvSpPr/>
          <p:nvPr/>
        </p:nvSpPr>
        <p:spPr>
          <a:xfrm>
            <a:off x="312461" y="165855"/>
            <a:ext cx="579498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Sample Handgun Weights and Sizes</a:t>
            </a:r>
          </a:p>
        </p:txBody>
      </p:sp>
      <p:sp>
        <p:nvSpPr>
          <p:cNvPr id="139" name="Shape 139"/>
          <p:cNvSpPr/>
          <p:nvPr/>
        </p:nvSpPr>
        <p:spPr>
          <a:xfrm>
            <a:off x="3100751" y="3455789"/>
            <a:ext cx="2946797" cy="1437680"/>
          </a:xfrm>
          <a:prstGeom prst="roundRect">
            <a:avLst>
              <a:gd name="adj" fmla="val 5811"/>
            </a:avLst>
          </a:prstGeom>
          <a:blipFill>
            <a:blip r:embed="rId4"/>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b="1">
                <a:solidFill>
                  <a:srgbClr val="FFFFFF"/>
                </a:solidFill>
                <a:effectLst>
                  <a:outerShdw blurRad="25400" dist="42435" dir="2388334" rotWithShape="0">
                    <a:srgbClr val="000000">
                      <a:alpha val="48275"/>
                    </a:srgbClr>
                  </a:outerShdw>
                </a:effectLst>
                <a:latin typeface="Gill Sans"/>
                <a:ea typeface="Gill Sans"/>
                <a:cs typeface="Gill Sans"/>
                <a:sym typeface="Gill Sans"/>
              </a:rPr>
              <a:t>Smith &amp; Wesson</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Model 36</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Length: 7”</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Weight: 19.5 Ounces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Frame Material: Steel</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Caliber Options:  .38 Special</a:t>
            </a:r>
          </a:p>
        </p:txBody>
      </p:sp>
      <p:sp>
        <p:nvSpPr>
          <p:cNvPr id="140" name="Shape 140"/>
          <p:cNvSpPr/>
          <p:nvPr/>
        </p:nvSpPr>
        <p:spPr>
          <a:xfrm rot="16200000" flipH="1">
            <a:off x="2685520" y="4013895"/>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aphicFrame>
        <p:nvGraphicFramePr>
          <p:cNvPr id="19" name="Table 70"/>
          <p:cNvGraphicFramePr/>
          <p:nvPr>
            <p:extLst>
              <p:ext uri="{D42A27DB-BD31-4B8C-83A1-F6EECF244321}">
                <p14:modId xmlns:p14="http://schemas.microsoft.com/office/powerpoint/2010/main" val="400700943"/>
              </p:ext>
            </p:extLst>
          </p:nvPr>
        </p:nvGraphicFramePr>
        <p:xfrm>
          <a:off x="305758"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graphicFrame>
        <p:nvGraphicFramePr>
          <p:cNvPr id="20" name="Table 71"/>
          <p:cNvGraphicFramePr/>
          <p:nvPr>
            <p:extLst>
              <p:ext uri="{D42A27DB-BD31-4B8C-83A1-F6EECF244321}">
                <p14:modId xmlns:p14="http://schemas.microsoft.com/office/powerpoint/2010/main" val="1622156764"/>
              </p:ext>
            </p:extLst>
          </p:nvPr>
        </p:nvGraphicFramePr>
        <p:xfrm>
          <a:off x="6467243"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pic>
        <p:nvPicPr>
          <p:cNvPr id="21" name="Size 2 Inch Ruger.tiff">
            <a:hlinkClick r:id="rId5" action="ppaction://hlinksldjump"/>
          </p:cNvPr>
          <p:cNvPicPr/>
          <p:nvPr/>
        </p:nvPicPr>
        <p:blipFill>
          <a:blip r:embed="rId6" cstate="print">
            <a:extLst>
              <a:ext uri="{28A0092B-C50C-407E-A947-70E740481C1C}">
                <a14:useLocalDpi xmlns:a14="http://schemas.microsoft.com/office/drawing/2010/main"/>
              </a:ext>
            </a:extLst>
          </a:blip>
          <a:stretch>
            <a:fillRect/>
          </a:stretch>
        </p:blipFill>
        <p:spPr>
          <a:xfrm>
            <a:off x="493282" y="4846630"/>
            <a:ext cx="1634134" cy="1183976"/>
          </a:xfrm>
          <a:prstGeom prst="rect">
            <a:avLst/>
          </a:prstGeom>
          <a:ln w="12700">
            <a:miter lim="400000"/>
          </a:ln>
        </p:spPr>
      </p:pic>
      <p:pic>
        <p:nvPicPr>
          <p:cNvPr id="22" name="Size 5 Inch 1911.png">
            <a:hlinkClick r:id="rId7" action="ppaction://hlinksldjump"/>
          </p:cNvPr>
          <p:cNvPicPr/>
          <p:nvPr/>
        </p:nvPicPr>
        <p:blipFill>
          <a:blip r:embed="rId8" cstate="print">
            <a:extLst>
              <a:ext uri="{28A0092B-C50C-407E-A947-70E740481C1C}">
                <a14:useLocalDpi xmlns:a14="http://schemas.microsoft.com/office/drawing/2010/main"/>
              </a:ext>
            </a:extLst>
          </a:blip>
          <a:stretch>
            <a:fillRect/>
          </a:stretch>
        </p:blipFill>
        <p:spPr>
          <a:xfrm>
            <a:off x="6583329" y="898550"/>
            <a:ext cx="2214563" cy="1384102"/>
          </a:xfrm>
          <a:prstGeom prst="rect">
            <a:avLst/>
          </a:prstGeom>
          <a:ln w="12700">
            <a:miter lim="400000"/>
          </a:ln>
        </p:spPr>
      </p:pic>
      <p:pic>
        <p:nvPicPr>
          <p:cNvPr id="23" name="Size MandP_KW.png">
            <a:hlinkClick r:id="rId9" action="ppaction://hlinksldjump"/>
          </p:cNvPr>
          <p:cNvPicPr/>
          <p:nvPr/>
        </p:nvPicPr>
        <p:blipFill>
          <a:blip r:embed="rId10">
            <a:extLst/>
          </a:blip>
          <a:stretch>
            <a:fillRect/>
          </a:stretch>
        </p:blipFill>
        <p:spPr>
          <a:xfrm>
            <a:off x="6636907" y="2215486"/>
            <a:ext cx="1942207" cy="1339454"/>
          </a:xfrm>
          <a:prstGeom prst="rect">
            <a:avLst/>
          </a:prstGeom>
          <a:ln w="12700">
            <a:miter lim="400000"/>
          </a:ln>
        </p:spPr>
      </p:pic>
      <p:pic>
        <p:nvPicPr>
          <p:cNvPr id="24" name="Size NAA22-KW.png">
            <a:hlinkClick r:id="rId11" action="ppaction://hlinksldjump"/>
          </p:cNvPr>
          <p:cNvPicPr/>
          <p:nvPr/>
        </p:nvPicPr>
        <p:blipFill>
          <a:blip r:embed="rId12" cstate="print">
            <a:extLst>
              <a:ext uri="{28A0092B-C50C-407E-A947-70E740481C1C}">
                <a14:useLocalDpi xmlns:a14="http://schemas.microsoft.com/office/drawing/2010/main"/>
              </a:ext>
            </a:extLst>
          </a:blip>
          <a:stretch>
            <a:fillRect/>
          </a:stretch>
        </p:blipFill>
        <p:spPr>
          <a:xfrm>
            <a:off x="555176" y="6069448"/>
            <a:ext cx="964408" cy="572830"/>
          </a:xfrm>
          <a:prstGeom prst="rect">
            <a:avLst/>
          </a:prstGeom>
          <a:ln w="12700">
            <a:miter lim="400000"/>
          </a:ln>
        </p:spPr>
      </p:pic>
      <p:pic>
        <p:nvPicPr>
          <p:cNvPr id="25" name="Size P229-Equinox-detail-R.png">
            <a:hlinkClick r:id="rId13" action="ppaction://hlinksldjump"/>
          </p:cNvPr>
          <p:cNvPicPr/>
          <p:nvPr/>
        </p:nvPicPr>
        <p:blipFill>
          <a:blip r:embed="rId14">
            <a:extLst/>
          </a:blip>
          <a:stretch>
            <a:fillRect/>
          </a:stretch>
        </p:blipFill>
        <p:spPr>
          <a:xfrm>
            <a:off x="6601189" y="3550214"/>
            <a:ext cx="1815517" cy="1268016"/>
          </a:xfrm>
          <a:prstGeom prst="rect">
            <a:avLst/>
          </a:prstGeom>
          <a:ln w="12700">
            <a:miter lim="400000"/>
          </a:ln>
        </p:spPr>
      </p:pic>
      <p:pic>
        <p:nvPicPr>
          <p:cNvPr id="26" name="Size Ruger LCP-KW.png">
            <a:hlinkClick r:id="rId15"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6687001" y="6122440"/>
            <a:ext cx="861145" cy="598290"/>
          </a:xfrm>
          <a:prstGeom prst="rect">
            <a:avLst/>
          </a:prstGeom>
          <a:ln w="12700">
            <a:miter lim="400000"/>
          </a:ln>
        </p:spPr>
      </p:pic>
      <p:pic>
        <p:nvPicPr>
          <p:cNvPr id="27" name="Size S&amp;W Model 27-KW.png">
            <a:hlinkClick r:id="rId17" action="ppaction://hlinksldjump"/>
          </p:cNvPr>
          <p:cNvPicPr/>
          <p:nvPr/>
        </p:nvPicPr>
        <p:blipFill>
          <a:blip r:embed="rId18">
            <a:extLst/>
          </a:blip>
          <a:stretch>
            <a:fillRect/>
          </a:stretch>
        </p:blipFill>
        <p:spPr>
          <a:xfrm>
            <a:off x="304800" y="1003344"/>
            <a:ext cx="2366368" cy="1315155"/>
          </a:xfrm>
          <a:prstGeom prst="rect">
            <a:avLst/>
          </a:prstGeom>
          <a:ln w="12700">
            <a:miter lim="400000"/>
          </a:ln>
        </p:spPr>
      </p:pic>
      <p:pic>
        <p:nvPicPr>
          <p:cNvPr id="28" name="Size S&amp;W Model 60 3 Inch-KW.png">
            <a:hlinkClick r:id="rId19" action="ppaction://hlinksldjump"/>
          </p:cNvPr>
          <p:cNvPicPr/>
          <p:nvPr/>
        </p:nvPicPr>
        <p:blipFill>
          <a:blip r:embed="rId20" cstate="print">
            <a:extLst>
              <a:ext uri="{28A0092B-C50C-407E-A947-70E740481C1C}">
                <a14:useLocalDpi xmlns:a14="http://schemas.microsoft.com/office/drawing/2010/main"/>
              </a:ext>
            </a:extLst>
          </a:blip>
          <a:stretch>
            <a:fillRect/>
          </a:stretch>
        </p:blipFill>
        <p:spPr>
          <a:xfrm>
            <a:off x="455218" y="2312222"/>
            <a:ext cx="1884165" cy="1224501"/>
          </a:xfrm>
          <a:prstGeom prst="rect">
            <a:avLst/>
          </a:prstGeom>
          <a:ln w="12700">
            <a:miter lim="400000"/>
          </a:ln>
        </p:spPr>
      </p:pic>
      <p:pic>
        <p:nvPicPr>
          <p:cNvPr id="29" name="Size S&amp;W Model 36-KW.png"/>
          <p:cNvPicPr/>
          <p:nvPr/>
        </p:nvPicPr>
        <p:blipFill>
          <a:blip r:embed="rId21" cstate="print">
            <a:extLst>
              <a:ext uri="{28A0092B-C50C-407E-A947-70E740481C1C}">
                <a14:useLocalDpi xmlns:a14="http://schemas.microsoft.com/office/drawing/2010/main"/>
              </a:ext>
            </a:extLst>
          </a:blip>
          <a:stretch>
            <a:fillRect/>
          </a:stretch>
        </p:blipFill>
        <p:spPr>
          <a:xfrm>
            <a:off x="520071" y="3660195"/>
            <a:ext cx="1696641" cy="1143977"/>
          </a:xfrm>
          <a:prstGeom prst="rect">
            <a:avLst/>
          </a:prstGeom>
          <a:ln w="12700">
            <a:miter lim="400000"/>
          </a:ln>
        </p:spPr>
      </p:pic>
      <p:pic>
        <p:nvPicPr>
          <p:cNvPr id="30" name="s7_291369_999_02?hei=380&amp;wid=380.png">
            <a:hlinkClick r:id="rId22" action="ppaction://hlinksldjump"/>
          </p:cNvPr>
          <p:cNvPicPr/>
          <p:nvPr/>
        </p:nvPicPr>
        <p:blipFill>
          <a:blip r:embed="rId23">
            <a:extLst/>
          </a:blip>
          <a:stretch>
            <a:fillRect/>
          </a:stretch>
        </p:blipFill>
        <p:spPr>
          <a:xfrm>
            <a:off x="6715901" y="4868053"/>
            <a:ext cx="1414240" cy="1143051"/>
          </a:xfrm>
          <a:prstGeom prst="rect">
            <a:avLst/>
          </a:prstGeom>
          <a:ln w="12700">
            <a:miter lim="400000"/>
          </a:ln>
        </p:spPr>
      </p:pic>
      <p:sp>
        <p:nvSpPr>
          <p:cNvPr id="31" name="Shape 85"/>
          <p:cNvSpPr/>
          <p:nvPr/>
        </p:nvSpPr>
        <p:spPr>
          <a:xfrm>
            <a:off x="312539" y="535586"/>
            <a:ext cx="7233047"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Tap any handgun below to see </a:t>
            </a:r>
            <a:r>
              <a:rPr sz="1266" dirty="0" smtClean="0">
                <a:solidFill>
                  <a:schemeClr val="bg1"/>
                </a:solidFill>
              </a:rPr>
              <a:t>its </a:t>
            </a:r>
            <a:r>
              <a:rPr sz="1266" dirty="0">
                <a:solidFill>
                  <a:schemeClr val="bg1"/>
                </a:solidFill>
              </a:rPr>
              <a:t>size, weight, frame material, and caliber options.</a:t>
            </a:r>
          </a:p>
        </p:txBody>
      </p:sp>
      <p:sp>
        <p:nvSpPr>
          <p:cNvPr id="18" name="Shape 133">
            <a:hlinkClick r:id="rId24"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1696428076"/>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5" name="Shape 155"/>
          <p:cNvSpPr/>
          <p:nvPr/>
        </p:nvSpPr>
        <p:spPr>
          <a:xfrm>
            <a:off x="312461" y="165855"/>
            <a:ext cx="579498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Sample Handgun Weights and Sizes</a:t>
            </a:r>
          </a:p>
        </p:txBody>
      </p:sp>
      <p:sp>
        <p:nvSpPr>
          <p:cNvPr id="156" name="Shape 156"/>
          <p:cNvSpPr/>
          <p:nvPr/>
        </p:nvSpPr>
        <p:spPr>
          <a:xfrm>
            <a:off x="3100751" y="3455789"/>
            <a:ext cx="2946797" cy="1437680"/>
          </a:xfrm>
          <a:prstGeom prst="roundRect">
            <a:avLst>
              <a:gd name="adj" fmla="val 5811"/>
            </a:avLst>
          </a:prstGeom>
          <a:blipFill>
            <a:blip r:embed="rId4"/>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b="1">
                <a:solidFill>
                  <a:srgbClr val="FFFFFF"/>
                </a:solidFill>
                <a:effectLst>
                  <a:outerShdw blurRad="25400" dist="42435" dir="2388334" rotWithShape="0">
                    <a:srgbClr val="000000">
                      <a:alpha val="48275"/>
                    </a:srgbClr>
                  </a:outerShdw>
                </a:effectLst>
                <a:latin typeface="Gill Sans"/>
                <a:ea typeface="Gill Sans"/>
                <a:cs typeface="Gill Sans"/>
                <a:sym typeface="Gill Sans"/>
              </a:rPr>
              <a:t>SIG SAUER</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P229</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Length: 7.1”</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Height: 5.4”</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Weight: 32 Ounces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Frame Material: Steel</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Caliber Options:  .357 Sig/.40S&amp;W</a:t>
            </a:r>
          </a:p>
        </p:txBody>
      </p:sp>
      <p:sp>
        <p:nvSpPr>
          <p:cNvPr id="157" name="Shape 157"/>
          <p:cNvSpPr/>
          <p:nvPr/>
        </p:nvSpPr>
        <p:spPr>
          <a:xfrm rot="5400000">
            <a:off x="6060942" y="4013895"/>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aphicFrame>
        <p:nvGraphicFramePr>
          <p:cNvPr id="19" name="Table 70"/>
          <p:cNvGraphicFramePr/>
          <p:nvPr>
            <p:extLst>
              <p:ext uri="{D42A27DB-BD31-4B8C-83A1-F6EECF244321}">
                <p14:modId xmlns:p14="http://schemas.microsoft.com/office/powerpoint/2010/main" val="1550580075"/>
              </p:ext>
            </p:extLst>
          </p:nvPr>
        </p:nvGraphicFramePr>
        <p:xfrm>
          <a:off x="305758"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graphicFrame>
        <p:nvGraphicFramePr>
          <p:cNvPr id="20" name="Table 71"/>
          <p:cNvGraphicFramePr/>
          <p:nvPr>
            <p:extLst>
              <p:ext uri="{D42A27DB-BD31-4B8C-83A1-F6EECF244321}">
                <p14:modId xmlns:p14="http://schemas.microsoft.com/office/powerpoint/2010/main" val="1869524106"/>
              </p:ext>
            </p:extLst>
          </p:nvPr>
        </p:nvGraphicFramePr>
        <p:xfrm>
          <a:off x="6467243"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pic>
        <p:nvPicPr>
          <p:cNvPr id="21" name="Size 2 Inch Ruger.tiff">
            <a:hlinkClick r:id="rId5" action="ppaction://hlinksldjump"/>
          </p:cNvPr>
          <p:cNvPicPr/>
          <p:nvPr/>
        </p:nvPicPr>
        <p:blipFill>
          <a:blip r:embed="rId6" cstate="print">
            <a:extLst>
              <a:ext uri="{28A0092B-C50C-407E-A947-70E740481C1C}">
                <a14:useLocalDpi xmlns:a14="http://schemas.microsoft.com/office/drawing/2010/main"/>
              </a:ext>
            </a:extLst>
          </a:blip>
          <a:stretch>
            <a:fillRect/>
          </a:stretch>
        </p:blipFill>
        <p:spPr>
          <a:xfrm>
            <a:off x="493282" y="4846630"/>
            <a:ext cx="1634134" cy="1183976"/>
          </a:xfrm>
          <a:prstGeom prst="rect">
            <a:avLst/>
          </a:prstGeom>
          <a:ln w="12700">
            <a:miter lim="400000"/>
          </a:ln>
        </p:spPr>
      </p:pic>
      <p:pic>
        <p:nvPicPr>
          <p:cNvPr id="22" name="Size 5 Inch 1911.png">
            <a:hlinkClick r:id="rId7" action="ppaction://hlinksldjump"/>
          </p:cNvPr>
          <p:cNvPicPr/>
          <p:nvPr/>
        </p:nvPicPr>
        <p:blipFill>
          <a:blip r:embed="rId8" cstate="print">
            <a:extLst>
              <a:ext uri="{28A0092B-C50C-407E-A947-70E740481C1C}">
                <a14:useLocalDpi xmlns:a14="http://schemas.microsoft.com/office/drawing/2010/main"/>
              </a:ext>
            </a:extLst>
          </a:blip>
          <a:stretch>
            <a:fillRect/>
          </a:stretch>
        </p:blipFill>
        <p:spPr>
          <a:xfrm>
            <a:off x="6583329" y="898550"/>
            <a:ext cx="2214563" cy="1384102"/>
          </a:xfrm>
          <a:prstGeom prst="rect">
            <a:avLst/>
          </a:prstGeom>
          <a:ln w="12700">
            <a:miter lim="400000"/>
          </a:ln>
        </p:spPr>
      </p:pic>
      <p:pic>
        <p:nvPicPr>
          <p:cNvPr id="23" name="Size MandP_KW.png">
            <a:hlinkClick r:id="rId9" action="ppaction://hlinksldjump"/>
          </p:cNvPr>
          <p:cNvPicPr/>
          <p:nvPr/>
        </p:nvPicPr>
        <p:blipFill>
          <a:blip r:embed="rId10">
            <a:extLst/>
          </a:blip>
          <a:stretch>
            <a:fillRect/>
          </a:stretch>
        </p:blipFill>
        <p:spPr>
          <a:xfrm>
            <a:off x="6636907" y="2215486"/>
            <a:ext cx="1942207" cy="1339454"/>
          </a:xfrm>
          <a:prstGeom prst="rect">
            <a:avLst/>
          </a:prstGeom>
          <a:ln w="12700">
            <a:miter lim="400000"/>
          </a:ln>
        </p:spPr>
      </p:pic>
      <p:pic>
        <p:nvPicPr>
          <p:cNvPr id="24" name="Size NAA22-KW.png">
            <a:hlinkClick r:id="rId11" action="ppaction://hlinksldjump"/>
          </p:cNvPr>
          <p:cNvPicPr/>
          <p:nvPr/>
        </p:nvPicPr>
        <p:blipFill>
          <a:blip r:embed="rId12" cstate="print">
            <a:extLst>
              <a:ext uri="{28A0092B-C50C-407E-A947-70E740481C1C}">
                <a14:useLocalDpi xmlns:a14="http://schemas.microsoft.com/office/drawing/2010/main"/>
              </a:ext>
            </a:extLst>
          </a:blip>
          <a:stretch>
            <a:fillRect/>
          </a:stretch>
        </p:blipFill>
        <p:spPr>
          <a:xfrm>
            <a:off x="555176" y="6069448"/>
            <a:ext cx="964408" cy="572830"/>
          </a:xfrm>
          <a:prstGeom prst="rect">
            <a:avLst/>
          </a:prstGeom>
          <a:ln w="12700">
            <a:miter lim="400000"/>
          </a:ln>
        </p:spPr>
      </p:pic>
      <p:pic>
        <p:nvPicPr>
          <p:cNvPr id="25" name="Size P229-Equinox-detail-R.png"/>
          <p:cNvPicPr/>
          <p:nvPr/>
        </p:nvPicPr>
        <p:blipFill>
          <a:blip r:embed="rId13">
            <a:extLst/>
          </a:blip>
          <a:stretch>
            <a:fillRect/>
          </a:stretch>
        </p:blipFill>
        <p:spPr>
          <a:xfrm>
            <a:off x="6601189" y="3550214"/>
            <a:ext cx="1815517" cy="1268016"/>
          </a:xfrm>
          <a:prstGeom prst="rect">
            <a:avLst/>
          </a:prstGeom>
          <a:ln w="12700">
            <a:miter lim="400000"/>
          </a:ln>
        </p:spPr>
      </p:pic>
      <p:pic>
        <p:nvPicPr>
          <p:cNvPr id="26" name="Size Ruger LCP-KW.png">
            <a:hlinkClick r:id="rId14" action="ppaction://hlinksldjump"/>
          </p:cNvPr>
          <p:cNvPicPr/>
          <p:nvPr/>
        </p:nvPicPr>
        <p:blipFill>
          <a:blip r:embed="rId15" cstate="print">
            <a:extLst>
              <a:ext uri="{28A0092B-C50C-407E-A947-70E740481C1C}">
                <a14:useLocalDpi xmlns:a14="http://schemas.microsoft.com/office/drawing/2010/main"/>
              </a:ext>
            </a:extLst>
          </a:blip>
          <a:stretch>
            <a:fillRect/>
          </a:stretch>
        </p:blipFill>
        <p:spPr>
          <a:xfrm>
            <a:off x="6687001" y="6122440"/>
            <a:ext cx="861145" cy="598290"/>
          </a:xfrm>
          <a:prstGeom prst="rect">
            <a:avLst/>
          </a:prstGeom>
          <a:ln w="12700">
            <a:miter lim="400000"/>
          </a:ln>
        </p:spPr>
      </p:pic>
      <p:pic>
        <p:nvPicPr>
          <p:cNvPr id="27" name="Size S&amp;W Model 27-KW.png">
            <a:hlinkClick r:id="rId16" action="ppaction://hlinksldjump"/>
          </p:cNvPr>
          <p:cNvPicPr/>
          <p:nvPr/>
        </p:nvPicPr>
        <p:blipFill>
          <a:blip r:embed="rId17">
            <a:extLst/>
          </a:blip>
          <a:stretch>
            <a:fillRect/>
          </a:stretch>
        </p:blipFill>
        <p:spPr>
          <a:xfrm>
            <a:off x="304800" y="1003344"/>
            <a:ext cx="2366368" cy="1315155"/>
          </a:xfrm>
          <a:prstGeom prst="rect">
            <a:avLst/>
          </a:prstGeom>
          <a:ln w="12700">
            <a:miter lim="400000"/>
          </a:ln>
        </p:spPr>
      </p:pic>
      <p:pic>
        <p:nvPicPr>
          <p:cNvPr id="28" name="Size S&amp;W Model 60 3 Inch-KW.png">
            <a:hlinkClick r:id="rId18" action="ppaction://hlinksldjump"/>
          </p:cNvPr>
          <p:cNvPicPr/>
          <p:nvPr/>
        </p:nvPicPr>
        <p:blipFill>
          <a:blip r:embed="rId19" cstate="print">
            <a:extLst>
              <a:ext uri="{28A0092B-C50C-407E-A947-70E740481C1C}">
                <a14:useLocalDpi xmlns:a14="http://schemas.microsoft.com/office/drawing/2010/main"/>
              </a:ext>
            </a:extLst>
          </a:blip>
          <a:stretch>
            <a:fillRect/>
          </a:stretch>
        </p:blipFill>
        <p:spPr>
          <a:xfrm>
            <a:off x="455218" y="2312222"/>
            <a:ext cx="1884165" cy="1224501"/>
          </a:xfrm>
          <a:prstGeom prst="rect">
            <a:avLst/>
          </a:prstGeom>
          <a:ln w="12700">
            <a:miter lim="400000"/>
          </a:ln>
        </p:spPr>
      </p:pic>
      <p:pic>
        <p:nvPicPr>
          <p:cNvPr id="29" name="Size S&amp;W Model 36-KW.png">
            <a:hlinkClick r:id="rId20" action="ppaction://hlinksldjump"/>
          </p:cNvPr>
          <p:cNvPicPr/>
          <p:nvPr/>
        </p:nvPicPr>
        <p:blipFill>
          <a:blip r:embed="rId21" cstate="print">
            <a:extLst>
              <a:ext uri="{28A0092B-C50C-407E-A947-70E740481C1C}">
                <a14:useLocalDpi xmlns:a14="http://schemas.microsoft.com/office/drawing/2010/main"/>
              </a:ext>
            </a:extLst>
          </a:blip>
          <a:stretch>
            <a:fillRect/>
          </a:stretch>
        </p:blipFill>
        <p:spPr>
          <a:xfrm>
            <a:off x="520071" y="3660195"/>
            <a:ext cx="1696641" cy="1143977"/>
          </a:xfrm>
          <a:prstGeom prst="rect">
            <a:avLst/>
          </a:prstGeom>
          <a:ln w="12700">
            <a:miter lim="400000"/>
          </a:ln>
        </p:spPr>
      </p:pic>
      <p:pic>
        <p:nvPicPr>
          <p:cNvPr id="30" name="s7_291369_999_02?hei=380&amp;wid=380.png">
            <a:hlinkClick r:id="rId22" action="ppaction://hlinksldjump"/>
          </p:cNvPr>
          <p:cNvPicPr/>
          <p:nvPr/>
        </p:nvPicPr>
        <p:blipFill>
          <a:blip r:embed="rId23">
            <a:extLst/>
          </a:blip>
          <a:stretch>
            <a:fillRect/>
          </a:stretch>
        </p:blipFill>
        <p:spPr>
          <a:xfrm>
            <a:off x="6715901" y="4868053"/>
            <a:ext cx="1414240" cy="1143051"/>
          </a:xfrm>
          <a:prstGeom prst="rect">
            <a:avLst/>
          </a:prstGeom>
          <a:ln w="12700">
            <a:miter lim="400000"/>
          </a:ln>
        </p:spPr>
      </p:pic>
      <p:sp>
        <p:nvSpPr>
          <p:cNvPr id="31" name="Shape 85"/>
          <p:cNvSpPr/>
          <p:nvPr/>
        </p:nvSpPr>
        <p:spPr>
          <a:xfrm>
            <a:off x="312539" y="535586"/>
            <a:ext cx="7233047"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Tap any handgun below to see </a:t>
            </a:r>
            <a:r>
              <a:rPr sz="1266" dirty="0" smtClean="0">
                <a:solidFill>
                  <a:schemeClr val="bg1"/>
                </a:solidFill>
              </a:rPr>
              <a:t>its </a:t>
            </a:r>
            <a:r>
              <a:rPr sz="1266" dirty="0">
                <a:solidFill>
                  <a:schemeClr val="bg1"/>
                </a:solidFill>
              </a:rPr>
              <a:t>size, weight, frame material, and caliber options.</a:t>
            </a:r>
          </a:p>
        </p:txBody>
      </p:sp>
      <p:sp>
        <p:nvSpPr>
          <p:cNvPr id="18" name="Shape 133">
            <a:hlinkClick r:id="rId24"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3963662400"/>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2" name="Shape 172"/>
          <p:cNvSpPr/>
          <p:nvPr/>
        </p:nvSpPr>
        <p:spPr>
          <a:xfrm>
            <a:off x="312461" y="165855"/>
            <a:ext cx="579498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Sample Handgun Weights and Sizes</a:t>
            </a:r>
          </a:p>
        </p:txBody>
      </p:sp>
      <p:sp>
        <p:nvSpPr>
          <p:cNvPr id="173" name="Shape 173"/>
          <p:cNvSpPr/>
          <p:nvPr/>
        </p:nvSpPr>
        <p:spPr>
          <a:xfrm>
            <a:off x="3100751" y="4697015"/>
            <a:ext cx="2946797" cy="1437680"/>
          </a:xfrm>
          <a:prstGeom prst="roundRect">
            <a:avLst>
              <a:gd name="adj" fmla="val 5811"/>
            </a:avLst>
          </a:prstGeom>
          <a:blipFill>
            <a:blip r:embed="rId4"/>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b="1">
                <a:solidFill>
                  <a:srgbClr val="FFFFFF"/>
                </a:solidFill>
                <a:effectLst>
                  <a:outerShdw blurRad="25400" dist="42435" dir="2388334" rotWithShape="0">
                    <a:srgbClr val="000000">
                      <a:alpha val="48275"/>
                    </a:srgbClr>
                  </a:outerShdw>
                </a:effectLst>
                <a:latin typeface="Gill Sans"/>
                <a:ea typeface="Gill Sans"/>
                <a:cs typeface="Gill Sans"/>
                <a:sym typeface="Gill Sans"/>
              </a:rPr>
              <a:t>Ruger</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LCR</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Length: 6.5”</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Height: 5.4”</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Weight: 13.5 Ounces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Frame Material:  Aluminum (.357 in Steel)</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Caliber Options: .22LR/.38 Special/.357 Magnum</a:t>
            </a:r>
          </a:p>
        </p:txBody>
      </p:sp>
      <p:sp>
        <p:nvSpPr>
          <p:cNvPr id="174" name="Shape 174"/>
          <p:cNvSpPr/>
          <p:nvPr/>
        </p:nvSpPr>
        <p:spPr>
          <a:xfrm rot="16200000" flipH="1">
            <a:off x="2685520" y="5255121"/>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aphicFrame>
        <p:nvGraphicFramePr>
          <p:cNvPr id="19" name="Table 70"/>
          <p:cNvGraphicFramePr/>
          <p:nvPr>
            <p:extLst>
              <p:ext uri="{D42A27DB-BD31-4B8C-83A1-F6EECF244321}">
                <p14:modId xmlns:p14="http://schemas.microsoft.com/office/powerpoint/2010/main" val="1760060388"/>
              </p:ext>
            </p:extLst>
          </p:nvPr>
        </p:nvGraphicFramePr>
        <p:xfrm>
          <a:off x="305758"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graphicFrame>
        <p:nvGraphicFramePr>
          <p:cNvPr id="20" name="Table 71"/>
          <p:cNvGraphicFramePr/>
          <p:nvPr>
            <p:extLst>
              <p:ext uri="{D42A27DB-BD31-4B8C-83A1-F6EECF244321}">
                <p14:modId xmlns:p14="http://schemas.microsoft.com/office/powerpoint/2010/main" val="885555037"/>
              </p:ext>
            </p:extLst>
          </p:nvPr>
        </p:nvGraphicFramePr>
        <p:xfrm>
          <a:off x="6467243"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pic>
        <p:nvPicPr>
          <p:cNvPr id="21" name="Size 2 Inch Ruger.tiff"/>
          <p:cNvPicPr/>
          <p:nvPr/>
        </p:nvPicPr>
        <p:blipFill>
          <a:blip r:embed="rId5" cstate="print">
            <a:extLst>
              <a:ext uri="{28A0092B-C50C-407E-A947-70E740481C1C}">
                <a14:useLocalDpi xmlns:a14="http://schemas.microsoft.com/office/drawing/2010/main"/>
              </a:ext>
            </a:extLst>
          </a:blip>
          <a:stretch>
            <a:fillRect/>
          </a:stretch>
        </p:blipFill>
        <p:spPr>
          <a:xfrm>
            <a:off x="493282" y="4846630"/>
            <a:ext cx="1634134" cy="1183976"/>
          </a:xfrm>
          <a:prstGeom prst="rect">
            <a:avLst/>
          </a:prstGeom>
          <a:ln w="12700">
            <a:miter lim="400000"/>
          </a:ln>
        </p:spPr>
      </p:pic>
      <p:pic>
        <p:nvPicPr>
          <p:cNvPr id="22" name="Size 5 Inch 1911.png">
            <a:hlinkClick r:id="rId6" action="ppaction://hlinksldjump"/>
          </p:cNvPr>
          <p:cNvPicPr/>
          <p:nvPr/>
        </p:nvPicPr>
        <p:blipFill>
          <a:blip r:embed="rId7" cstate="print">
            <a:extLst>
              <a:ext uri="{28A0092B-C50C-407E-A947-70E740481C1C}">
                <a14:useLocalDpi xmlns:a14="http://schemas.microsoft.com/office/drawing/2010/main"/>
              </a:ext>
            </a:extLst>
          </a:blip>
          <a:stretch>
            <a:fillRect/>
          </a:stretch>
        </p:blipFill>
        <p:spPr>
          <a:xfrm>
            <a:off x="6583329" y="898550"/>
            <a:ext cx="2214563" cy="1384102"/>
          </a:xfrm>
          <a:prstGeom prst="rect">
            <a:avLst/>
          </a:prstGeom>
          <a:ln w="12700">
            <a:miter lim="400000"/>
          </a:ln>
        </p:spPr>
      </p:pic>
      <p:pic>
        <p:nvPicPr>
          <p:cNvPr id="23" name="Size MandP_KW.png">
            <a:hlinkClick r:id="rId8" action="ppaction://hlinksldjump"/>
          </p:cNvPr>
          <p:cNvPicPr/>
          <p:nvPr/>
        </p:nvPicPr>
        <p:blipFill>
          <a:blip r:embed="rId9">
            <a:extLst/>
          </a:blip>
          <a:stretch>
            <a:fillRect/>
          </a:stretch>
        </p:blipFill>
        <p:spPr>
          <a:xfrm>
            <a:off x="6636907" y="2215486"/>
            <a:ext cx="1942207" cy="1339454"/>
          </a:xfrm>
          <a:prstGeom prst="rect">
            <a:avLst/>
          </a:prstGeom>
          <a:ln w="12700">
            <a:miter lim="400000"/>
          </a:ln>
        </p:spPr>
      </p:pic>
      <p:pic>
        <p:nvPicPr>
          <p:cNvPr id="24" name="Size NAA22-KW.png">
            <a:hlinkClick r:id="rId10" action="ppaction://hlinksldjump"/>
          </p:cNvPr>
          <p:cNvPicPr/>
          <p:nvPr/>
        </p:nvPicPr>
        <p:blipFill>
          <a:blip r:embed="rId11" cstate="print">
            <a:extLst>
              <a:ext uri="{28A0092B-C50C-407E-A947-70E740481C1C}">
                <a14:useLocalDpi xmlns:a14="http://schemas.microsoft.com/office/drawing/2010/main"/>
              </a:ext>
            </a:extLst>
          </a:blip>
          <a:stretch>
            <a:fillRect/>
          </a:stretch>
        </p:blipFill>
        <p:spPr>
          <a:xfrm>
            <a:off x="555176" y="6069448"/>
            <a:ext cx="964408" cy="572830"/>
          </a:xfrm>
          <a:prstGeom prst="rect">
            <a:avLst/>
          </a:prstGeom>
          <a:ln w="12700">
            <a:miter lim="400000"/>
          </a:ln>
        </p:spPr>
      </p:pic>
      <p:pic>
        <p:nvPicPr>
          <p:cNvPr id="25" name="Size P229-Equinox-detail-R.png">
            <a:hlinkClick r:id="rId12" action="ppaction://hlinksldjump"/>
          </p:cNvPr>
          <p:cNvPicPr/>
          <p:nvPr/>
        </p:nvPicPr>
        <p:blipFill>
          <a:blip r:embed="rId13">
            <a:extLst/>
          </a:blip>
          <a:stretch>
            <a:fillRect/>
          </a:stretch>
        </p:blipFill>
        <p:spPr>
          <a:xfrm>
            <a:off x="6601189" y="3550214"/>
            <a:ext cx="1815517" cy="1268016"/>
          </a:xfrm>
          <a:prstGeom prst="rect">
            <a:avLst/>
          </a:prstGeom>
          <a:ln w="12700">
            <a:miter lim="400000"/>
          </a:ln>
        </p:spPr>
      </p:pic>
      <p:pic>
        <p:nvPicPr>
          <p:cNvPr id="26" name="Size Ruger LCP-KW.png">
            <a:hlinkClick r:id="rId14" action="ppaction://hlinksldjump"/>
          </p:cNvPr>
          <p:cNvPicPr/>
          <p:nvPr/>
        </p:nvPicPr>
        <p:blipFill>
          <a:blip r:embed="rId15" cstate="print">
            <a:extLst>
              <a:ext uri="{28A0092B-C50C-407E-A947-70E740481C1C}">
                <a14:useLocalDpi xmlns:a14="http://schemas.microsoft.com/office/drawing/2010/main"/>
              </a:ext>
            </a:extLst>
          </a:blip>
          <a:stretch>
            <a:fillRect/>
          </a:stretch>
        </p:blipFill>
        <p:spPr>
          <a:xfrm>
            <a:off x="6687001" y="6122440"/>
            <a:ext cx="861145" cy="598290"/>
          </a:xfrm>
          <a:prstGeom prst="rect">
            <a:avLst/>
          </a:prstGeom>
          <a:ln w="12700">
            <a:miter lim="400000"/>
          </a:ln>
        </p:spPr>
      </p:pic>
      <p:pic>
        <p:nvPicPr>
          <p:cNvPr id="27" name="Size S&amp;W Model 27-KW.png">
            <a:hlinkClick r:id="rId16" action="ppaction://hlinksldjump"/>
          </p:cNvPr>
          <p:cNvPicPr/>
          <p:nvPr/>
        </p:nvPicPr>
        <p:blipFill>
          <a:blip r:embed="rId17">
            <a:extLst/>
          </a:blip>
          <a:stretch>
            <a:fillRect/>
          </a:stretch>
        </p:blipFill>
        <p:spPr>
          <a:xfrm>
            <a:off x="304800" y="1003344"/>
            <a:ext cx="2366368" cy="1315155"/>
          </a:xfrm>
          <a:prstGeom prst="rect">
            <a:avLst/>
          </a:prstGeom>
          <a:ln w="12700">
            <a:miter lim="400000"/>
          </a:ln>
        </p:spPr>
      </p:pic>
      <p:pic>
        <p:nvPicPr>
          <p:cNvPr id="28" name="Size S&amp;W Model 60 3 Inch-KW.png">
            <a:hlinkClick r:id="rId18" action="ppaction://hlinksldjump"/>
          </p:cNvPr>
          <p:cNvPicPr/>
          <p:nvPr/>
        </p:nvPicPr>
        <p:blipFill>
          <a:blip r:embed="rId19" cstate="print">
            <a:extLst>
              <a:ext uri="{28A0092B-C50C-407E-A947-70E740481C1C}">
                <a14:useLocalDpi xmlns:a14="http://schemas.microsoft.com/office/drawing/2010/main"/>
              </a:ext>
            </a:extLst>
          </a:blip>
          <a:stretch>
            <a:fillRect/>
          </a:stretch>
        </p:blipFill>
        <p:spPr>
          <a:xfrm>
            <a:off x="455218" y="2312222"/>
            <a:ext cx="1884165" cy="1224501"/>
          </a:xfrm>
          <a:prstGeom prst="rect">
            <a:avLst/>
          </a:prstGeom>
          <a:ln w="12700">
            <a:miter lim="400000"/>
          </a:ln>
        </p:spPr>
      </p:pic>
      <p:pic>
        <p:nvPicPr>
          <p:cNvPr id="29" name="Size S&amp;W Model 36-KW.png">
            <a:hlinkClick r:id="rId20" action="ppaction://hlinksldjump"/>
          </p:cNvPr>
          <p:cNvPicPr/>
          <p:nvPr/>
        </p:nvPicPr>
        <p:blipFill>
          <a:blip r:embed="rId21" cstate="print">
            <a:extLst>
              <a:ext uri="{28A0092B-C50C-407E-A947-70E740481C1C}">
                <a14:useLocalDpi xmlns:a14="http://schemas.microsoft.com/office/drawing/2010/main"/>
              </a:ext>
            </a:extLst>
          </a:blip>
          <a:stretch>
            <a:fillRect/>
          </a:stretch>
        </p:blipFill>
        <p:spPr>
          <a:xfrm>
            <a:off x="520071" y="3660195"/>
            <a:ext cx="1696641" cy="1143977"/>
          </a:xfrm>
          <a:prstGeom prst="rect">
            <a:avLst/>
          </a:prstGeom>
          <a:ln w="12700">
            <a:miter lim="400000"/>
          </a:ln>
        </p:spPr>
      </p:pic>
      <p:pic>
        <p:nvPicPr>
          <p:cNvPr id="30" name="s7_291369_999_02?hei=380&amp;wid=380.png">
            <a:hlinkClick r:id="rId22" action="ppaction://hlinksldjump"/>
          </p:cNvPr>
          <p:cNvPicPr/>
          <p:nvPr/>
        </p:nvPicPr>
        <p:blipFill>
          <a:blip r:embed="rId23">
            <a:extLst/>
          </a:blip>
          <a:stretch>
            <a:fillRect/>
          </a:stretch>
        </p:blipFill>
        <p:spPr>
          <a:xfrm>
            <a:off x="6715901" y="4868053"/>
            <a:ext cx="1414240" cy="1143051"/>
          </a:xfrm>
          <a:prstGeom prst="rect">
            <a:avLst/>
          </a:prstGeom>
          <a:ln w="12700">
            <a:miter lim="400000"/>
          </a:ln>
        </p:spPr>
      </p:pic>
      <p:sp>
        <p:nvSpPr>
          <p:cNvPr id="31" name="Shape 85"/>
          <p:cNvSpPr/>
          <p:nvPr/>
        </p:nvSpPr>
        <p:spPr>
          <a:xfrm>
            <a:off x="312539" y="535586"/>
            <a:ext cx="7233047"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Tap any handgun below to see </a:t>
            </a:r>
            <a:r>
              <a:rPr sz="1266" dirty="0" smtClean="0">
                <a:solidFill>
                  <a:schemeClr val="bg1"/>
                </a:solidFill>
              </a:rPr>
              <a:t>its </a:t>
            </a:r>
            <a:r>
              <a:rPr sz="1266" dirty="0">
                <a:solidFill>
                  <a:schemeClr val="bg1"/>
                </a:solidFill>
              </a:rPr>
              <a:t>size, weight, frame material, and caliber options.</a:t>
            </a:r>
          </a:p>
        </p:txBody>
      </p:sp>
      <p:sp>
        <p:nvSpPr>
          <p:cNvPr id="18" name="Shape 133">
            <a:hlinkClick r:id="rId24"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1476293183"/>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9" name="Shape 189"/>
          <p:cNvSpPr/>
          <p:nvPr/>
        </p:nvSpPr>
        <p:spPr>
          <a:xfrm>
            <a:off x="312461" y="165855"/>
            <a:ext cx="579498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Sample Handgun Weights and Sizes</a:t>
            </a:r>
          </a:p>
        </p:txBody>
      </p:sp>
      <p:sp>
        <p:nvSpPr>
          <p:cNvPr id="190" name="Shape 190"/>
          <p:cNvSpPr/>
          <p:nvPr/>
        </p:nvSpPr>
        <p:spPr>
          <a:xfrm>
            <a:off x="3100751" y="4697015"/>
            <a:ext cx="2946797" cy="1437680"/>
          </a:xfrm>
          <a:prstGeom prst="roundRect">
            <a:avLst>
              <a:gd name="adj" fmla="val 5811"/>
            </a:avLst>
          </a:prstGeom>
          <a:blipFill>
            <a:blip r:embed="rId4"/>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b="1">
                <a:solidFill>
                  <a:srgbClr val="FFFFFF"/>
                </a:solidFill>
                <a:effectLst>
                  <a:outerShdw blurRad="25400" dist="42435" dir="2388334" rotWithShape="0">
                    <a:srgbClr val="000000">
                      <a:alpha val="48275"/>
                    </a:srgbClr>
                  </a:outerShdw>
                </a:effectLst>
                <a:latin typeface="Gill Sans"/>
                <a:ea typeface="Gill Sans"/>
                <a:cs typeface="Gill Sans"/>
                <a:sym typeface="Gill Sans"/>
              </a:rPr>
              <a:t>Springfield</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XD(M) Sub-Compact</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Length: 6.25”</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Height: 4.75”</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Weight: 26 Ounces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Frame Material: Composite</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Caliber Options:  9MM/.40 S&amp;W/.45 ACP</a:t>
            </a:r>
          </a:p>
        </p:txBody>
      </p:sp>
      <p:sp>
        <p:nvSpPr>
          <p:cNvPr id="191" name="Shape 191"/>
          <p:cNvSpPr/>
          <p:nvPr/>
        </p:nvSpPr>
        <p:spPr>
          <a:xfrm rot="5400000">
            <a:off x="6060942" y="5255121"/>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aphicFrame>
        <p:nvGraphicFramePr>
          <p:cNvPr id="19" name="Table 70"/>
          <p:cNvGraphicFramePr/>
          <p:nvPr>
            <p:extLst>
              <p:ext uri="{D42A27DB-BD31-4B8C-83A1-F6EECF244321}">
                <p14:modId xmlns:p14="http://schemas.microsoft.com/office/powerpoint/2010/main" val="365575690"/>
              </p:ext>
            </p:extLst>
          </p:nvPr>
        </p:nvGraphicFramePr>
        <p:xfrm>
          <a:off x="305758"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graphicFrame>
        <p:nvGraphicFramePr>
          <p:cNvPr id="20" name="Table 71"/>
          <p:cNvGraphicFramePr/>
          <p:nvPr>
            <p:extLst>
              <p:ext uri="{D42A27DB-BD31-4B8C-83A1-F6EECF244321}">
                <p14:modId xmlns:p14="http://schemas.microsoft.com/office/powerpoint/2010/main" val="3878852891"/>
              </p:ext>
            </p:extLst>
          </p:nvPr>
        </p:nvGraphicFramePr>
        <p:xfrm>
          <a:off x="6467243"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pic>
        <p:nvPicPr>
          <p:cNvPr id="21" name="Size 2 Inch Ruger.tiff">
            <a:hlinkClick r:id="rId5" action="ppaction://hlinksldjump"/>
          </p:cNvPr>
          <p:cNvPicPr/>
          <p:nvPr/>
        </p:nvPicPr>
        <p:blipFill>
          <a:blip r:embed="rId6" cstate="print">
            <a:extLst>
              <a:ext uri="{28A0092B-C50C-407E-A947-70E740481C1C}">
                <a14:useLocalDpi xmlns:a14="http://schemas.microsoft.com/office/drawing/2010/main"/>
              </a:ext>
            </a:extLst>
          </a:blip>
          <a:stretch>
            <a:fillRect/>
          </a:stretch>
        </p:blipFill>
        <p:spPr>
          <a:xfrm>
            <a:off x="493282" y="4846630"/>
            <a:ext cx="1634134" cy="1183976"/>
          </a:xfrm>
          <a:prstGeom prst="rect">
            <a:avLst/>
          </a:prstGeom>
          <a:ln w="12700">
            <a:miter lim="400000"/>
          </a:ln>
        </p:spPr>
      </p:pic>
      <p:pic>
        <p:nvPicPr>
          <p:cNvPr id="22" name="Size 5 Inch 1911.png">
            <a:hlinkClick r:id="rId7" action="ppaction://hlinksldjump"/>
          </p:cNvPr>
          <p:cNvPicPr/>
          <p:nvPr/>
        </p:nvPicPr>
        <p:blipFill>
          <a:blip r:embed="rId8" cstate="print">
            <a:extLst>
              <a:ext uri="{28A0092B-C50C-407E-A947-70E740481C1C}">
                <a14:useLocalDpi xmlns:a14="http://schemas.microsoft.com/office/drawing/2010/main"/>
              </a:ext>
            </a:extLst>
          </a:blip>
          <a:stretch>
            <a:fillRect/>
          </a:stretch>
        </p:blipFill>
        <p:spPr>
          <a:xfrm>
            <a:off x="6583329" y="898550"/>
            <a:ext cx="2214563" cy="1384102"/>
          </a:xfrm>
          <a:prstGeom prst="rect">
            <a:avLst/>
          </a:prstGeom>
          <a:ln w="12700">
            <a:miter lim="400000"/>
          </a:ln>
        </p:spPr>
      </p:pic>
      <p:pic>
        <p:nvPicPr>
          <p:cNvPr id="23" name="Size MandP_KW.png">
            <a:hlinkClick r:id="rId9" action="ppaction://hlinksldjump"/>
          </p:cNvPr>
          <p:cNvPicPr/>
          <p:nvPr/>
        </p:nvPicPr>
        <p:blipFill>
          <a:blip r:embed="rId10">
            <a:extLst/>
          </a:blip>
          <a:stretch>
            <a:fillRect/>
          </a:stretch>
        </p:blipFill>
        <p:spPr>
          <a:xfrm>
            <a:off x="6636907" y="2215486"/>
            <a:ext cx="1942207" cy="1339454"/>
          </a:xfrm>
          <a:prstGeom prst="rect">
            <a:avLst/>
          </a:prstGeom>
          <a:ln w="12700">
            <a:miter lim="400000"/>
          </a:ln>
        </p:spPr>
      </p:pic>
      <p:pic>
        <p:nvPicPr>
          <p:cNvPr id="24" name="Size NAA22-KW.png">
            <a:hlinkClick r:id="rId11" action="ppaction://hlinksldjump"/>
          </p:cNvPr>
          <p:cNvPicPr/>
          <p:nvPr/>
        </p:nvPicPr>
        <p:blipFill>
          <a:blip r:embed="rId12" cstate="print">
            <a:extLst>
              <a:ext uri="{28A0092B-C50C-407E-A947-70E740481C1C}">
                <a14:useLocalDpi xmlns:a14="http://schemas.microsoft.com/office/drawing/2010/main"/>
              </a:ext>
            </a:extLst>
          </a:blip>
          <a:stretch>
            <a:fillRect/>
          </a:stretch>
        </p:blipFill>
        <p:spPr>
          <a:xfrm>
            <a:off x="555176" y="6069448"/>
            <a:ext cx="964408" cy="572830"/>
          </a:xfrm>
          <a:prstGeom prst="rect">
            <a:avLst/>
          </a:prstGeom>
          <a:ln w="12700">
            <a:miter lim="400000"/>
          </a:ln>
        </p:spPr>
      </p:pic>
      <p:pic>
        <p:nvPicPr>
          <p:cNvPr id="25" name="Size P229-Equinox-detail-R.png">
            <a:hlinkClick r:id="rId13" action="ppaction://hlinksldjump"/>
          </p:cNvPr>
          <p:cNvPicPr/>
          <p:nvPr/>
        </p:nvPicPr>
        <p:blipFill>
          <a:blip r:embed="rId14">
            <a:extLst/>
          </a:blip>
          <a:stretch>
            <a:fillRect/>
          </a:stretch>
        </p:blipFill>
        <p:spPr>
          <a:xfrm>
            <a:off x="6601189" y="3550214"/>
            <a:ext cx="1815517" cy="1268016"/>
          </a:xfrm>
          <a:prstGeom prst="rect">
            <a:avLst/>
          </a:prstGeom>
          <a:ln w="12700">
            <a:miter lim="400000"/>
          </a:ln>
        </p:spPr>
      </p:pic>
      <p:pic>
        <p:nvPicPr>
          <p:cNvPr id="26" name="Size Ruger LCP-KW.png">
            <a:hlinkClick r:id="rId15"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6687001" y="6122440"/>
            <a:ext cx="861145" cy="598290"/>
          </a:xfrm>
          <a:prstGeom prst="rect">
            <a:avLst/>
          </a:prstGeom>
          <a:ln w="12700">
            <a:miter lim="400000"/>
          </a:ln>
        </p:spPr>
      </p:pic>
      <p:pic>
        <p:nvPicPr>
          <p:cNvPr id="27" name="Size S&amp;W Model 27-KW.png">
            <a:hlinkClick r:id="rId17" action="ppaction://hlinksldjump"/>
          </p:cNvPr>
          <p:cNvPicPr/>
          <p:nvPr/>
        </p:nvPicPr>
        <p:blipFill>
          <a:blip r:embed="rId18">
            <a:extLst/>
          </a:blip>
          <a:stretch>
            <a:fillRect/>
          </a:stretch>
        </p:blipFill>
        <p:spPr>
          <a:xfrm>
            <a:off x="304800" y="1003344"/>
            <a:ext cx="2366368" cy="1315155"/>
          </a:xfrm>
          <a:prstGeom prst="rect">
            <a:avLst/>
          </a:prstGeom>
          <a:ln w="12700">
            <a:miter lim="400000"/>
          </a:ln>
        </p:spPr>
      </p:pic>
      <p:pic>
        <p:nvPicPr>
          <p:cNvPr id="28" name="Size S&amp;W Model 60 3 Inch-KW.png">
            <a:hlinkClick r:id="rId19" action="ppaction://hlinksldjump"/>
          </p:cNvPr>
          <p:cNvPicPr/>
          <p:nvPr/>
        </p:nvPicPr>
        <p:blipFill>
          <a:blip r:embed="rId20" cstate="print">
            <a:extLst>
              <a:ext uri="{28A0092B-C50C-407E-A947-70E740481C1C}">
                <a14:useLocalDpi xmlns:a14="http://schemas.microsoft.com/office/drawing/2010/main"/>
              </a:ext>
            </a:extLst>
          </a:blip>
          <a:stretch>
            <a:fillRect/>
          </a:stretch>
        </p:blipFill>
        <p:spPr>
          <a:xfrm>
            <a:off x="455218" y="2312222"/>
            <a:ext cx="1884165" cy="1224501"/>
          </a:xfrm>
          <a:prstGeom prst="rect">
            <a:avLst/>
          </a:prstGeom>
          <a:ln w="12700">
            <a:miter lim="400000"/>
          </a:ln>
        </p:spPr>
      </p:pic>
      <p:pic>
        <p:nvPicPr>
          <p:cNvPr id="29" name="Size S&amp;W Model 36-KW.png">
            <a:hlinkClick r:id="rId21" action="ppaction://hlinksldjump"/>
          </p:cNvPr>
          <p:cNvPicPr/>
          <p:nvPr/>
        </p:nvPicPr>
        <p:blipFill>
          <a:blip r:embed="rId22" cstate="print">
            <a:extLst>
              <a:ext uri="{28A0092B-C50C-407E-A947-70E740481C1C}">
                <a14:useLocalDpi xmlns:a14="http://schemas.microsoft.com/office/drawing/2010/main"/>
              </a:ext>
            </a:extLst>
          </a:blip>
          <a:stretch>
            <a:fillRect/>
          </a:stretch>
        </p:blipFill>
        <p:spPr>
          <a:xfrm>
            <a:off x="520071" y="3660195"/>
            <a:ext cx="1696641" cy="1143977"/>
          </a:xfrm>
          <a:prstGeom prst="rect">
            <a:avLst/>
          </a:prstGeom>
          <a:ln w="12700">
            <a:miter lim="400000"/>
          </a:ln>
        </p:spPr>
      </p:pic>
      <p:pic>
        <p:nvPicPr>
          <p:cNvPr id="30" name="s7_291369_999_02?hei=380&amp;wid=380.png"/>
          <p:cNvPicPr/>
          <p:nvPr/>
        </p:nvPicPr>
        <p:blipFill>
          <a:blip r:embed="rId23">
            <a:extLst/>
          </a:blip>
          <a:stretch>
            <a:fillRect/>
          </a:stretch>
        </p:blipFill>
        <p:spPr>
          <a:xfrm>
            <a:off x="6715901" y="4868053"/>
            <a:ext cx="1414240" cy="1143051"/>
          </a:xfrm>
          <a:prstGeom prst="rect">
            <a:avLst/>
          </a:prstGeom>
          <a:ln w="12700">
            <a:miter lim="400000"/>
          </a:ln>
        </p:spPr>
      </p:pic>
      <p:sp>
        <p:nvSpPr>
          <p:cNvPr id="31" name="Shape 85"/>
          <p:cNvSpPr/>
          <p:nvPr/>
        </p:nvSpPr>
        <p:spPr>
          <a:xfrm>
            <a:off x="312539" y="535586"/>
            <a:ext cx="7233047"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Tap any handgun below to see </a:t>
            </a:r>
            <a:r>
              <a:rPr sz="1266" dirty="0" smtClean="0">
                <a:solidFill>
                  <a:schemeClr val="bg1"/>
                </a:solidFill>
              </a:rPr>
              <a:t>its </a:t>
            </a:r>
            <a:r>
              <a:rPr sz="1266" dirty="0">
                <a:solidFill>
                  <a:schemeClr val="bg1"/>
                </a:solidFill>
              </a:rPr>
              <a:t>size, weight, frame material, and caliber options.</a:t>
            </a:r>
          </a:p>
        </p:txBody>
      </p:sp>
      <p:sp>
        <p:nvSpPr>
          <p:cNvPr id="18" name="Shape 133">
            <a:hlinkClick r:id="rId24"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90479061"/>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6" name="Shape 206"/>
          <p:cNvSpPr/>
          <p:nvPr/>
        </p:nvSpPr>
        <p:spPr>
          <a:xfrm>
            <a:off x="312461" y="165855"/>
            <a:ext cx="579498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Sample Handgun Weights and Sizes</a:t>
            </a:r>
          </a:p>
        </p:txBody>
      </p:sp>
      <p:sp>
        <p:nvSpPr>
          <p:cNvPr id="207" name="Shape 207"/>
          <p:cNvSpPr/>
          <p:nvPr/>
        </p:nvSpPr>
        <p:spPr>
          <a:xfrm>
            <a:off x="3100751" y="5366742"/>
            <a:ext cx="2946797" cy="1437680"/>
          </a:xfrm>
          <a:prstGeom prst="roundRect">
            <a:avLst>
              <a:gd name="adj" fmla="val 5811"/>
            </a:avLst>
          </a:prstGeom>
          <a:blipFill>
            <a:blip r:embed="rId4"/>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b="1">
                <a:solidFill>
                  <a:srgbClr val="FFFFFF"/>
                </a:solidFill>
                <a:effectLst>
                  <a:outerShdw blurRad="25400" dist="42435" dir="2388334" rotWithShape="0">
                    <a:srgbClr val="000000">
                      <a:alpha val="48275"/>
                    </a:srgbClr>
                  </a:outerShdw>
                </a:effectLst>
                <a:latin typeface="Gill Sans"/>
                <a:ea typeface="Gill Sans"/>
                <a:cs typeface="Gill Sans"/>
                <a:sym typeface="Gill Sans"/>
              </a:rPr>
              <a:t>North American Arms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Mini-Revolver</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Length: 4.5”</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Weight: 4.6 Ounces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Frame Material: Steel</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Caliber Options:  .22 LR</a:t>
            </a:r>
          </a:p>
        </p:txBody>
      </p:sp>
      <p:sp>
        <p:nvSpPr>
          <p:cNvPr id="208" name="Shape 208"/>
          <p:cNvSpPr/>
          <p:nvPr/>
        </p:nvSpPr>
        <p:spPr>
          <a:xfrm rot="16200000" flipH="1">
            <a:off x="2685520" y="6210598"/>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aphicFrame>
        <p:nvGraphicFramePr>
          <p:cNvPr id="19" name="Table 70"/>
          <p:cNvGraphicFramePr/>
          <p:nvPr>
            <p:extLst>
              <p:ext uri="{D42A27DB-BD31-4B8C-83A1-F6EECF244321}">
                <p14:modId xmlns:p14="http://schemas.microsoft.com/office/powerpoint/2010/main" val="882480016"/>
              </p:ext>
            </p:extLst>
          </p:nvPr>
        </p:nvGraphicFramePr>
        <p:xfrm>
          <a:off x="305758"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graphicFrame>
        <p:nvGraphicFramePr>
          <p:cNvPr id="20" name="Table 71"/>
          <p:cNvGraphicFramePr/>
          <p:nvPr>
            <p:extLst>
              <p:ext uri="{D42A27DB-BD31-4B8C-83A1-F6EECF244321}">
                <p14:modId xmlns:p14="http://schemas.microsoft.com/office/powerpoint/2010/main" val="848946921"/>
              </p:ext>
            </p:extLst>
          </p:nvPr>
        </p:nvGraphicFramePr>
        <p:xfrm>
          <a:off x="6467243"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pic>
        <p:nvPicPr>
          <p:cNvPr id="21" name="Size 2 Inch Ruger.tiff">
            <a:hlinkClick r:id="rId5" action="ppaction://hlinksldjump"/>
          </p:cNvPr>
          <p:cNvPicPr/>
          <p:nvPr/>
        </p:nvPicPr>
        <p:blipFill>
          <a:blip r:embed="rId6" cstate="print">
            <a:extLst>
              <a:ext uri="{28A0092B-C50C-407E-A947-70E740481C1C}">
                <a14:useLocalDpi xmlns:a14="http://schemas.microsoft.com/office/drawing/2010/main"/>
              </a:ext>
            </a:extLst>
          </a:blip>
          <a:stretch>
            <a:fillRect/>
          </a:stretch>
        </p:blipFill>
        <p:spPr>
          <a:xfrm>
            <a:off x="493282" y="4846630"/>
            <a:ext cx="1634134" cy="1183976"/>
          </a:xfrm>
          <a:prstGeom prst="rect">
            <a:avLst/>
          </a:prstGeom>
          <a:ln w="12700">
            <a:miter lim="400000"/>
          </a:ln>
        </p:spPr>
      </p:pic>
      <p:pic>
        <p:nvPicPr>
          <p:cNvPr id="22" name="Size 5 Inch 1911.png">
            <a:hlinkClick r:id="rId7" action="ppaction://hlinksldjump"/>
          </p:cNvPr>
          <p:cNvPicPr/>
          <p:nvPr/>
        </p:nvPicPr>
        <p:blipFill>
          <a:blip r:embed="rId8" cstate="print">
            <a:extLst>
              <a:ext uri="{28A0092B-C50C-407E-A947-70E740481C1C}">
                <a14:useLocalDpi xmlns:a14="http://schemas.microsoft.com/office/drawing/2010/main"/>
              </a:ext>
            </a:extLst>
          </a:blip>
          <a:stretch>
            <a:fillRect/>
          </a:stretch>
        </p:blipFill>
        <p:spPr>
          <a:xfrm>
            <a:off x="6583329" y="898550"/>
            <a:ext cx="2214563" cy="1384102"/>
          </a:xfrm>
          <a:prstGeom prst="rect">
            <a:avLst/>
          </a:prstGeom>
          <a:ln w="12700">
            <a:miter lim="400000"/>
          </a:ln>
        </p:spPr>
      </p:pic>
      <p:pic>
        <p:nvPicPr>
          <p:cNvPr id="23" name="Size MandP_KW.png">
            <a:hlinkClick r:id="rId9" action="ppaction://hlinksldjump"/>
          </p:cNvPr>
          <p:cNvPicPr/>
          <p:nvPr/>
        </p:nvPicPr>
        <p:blipFill>
          <a:blip r:embed="rId10">
            <a:extLst/>
          </a:blip>
          <a:stretch>
            <a:fillRect/>
          </a:stretch>
        </p:blipFill>
        <p:spPr>
          <a:xfrm>
            <a:off x="6636907" y="2215486"/>
            <a:ext cx="1942207" cy="1339454"/>
          </a:xfrm>
          <a:prstGeom prst="rect">
            <a:avLst/>
          </a:prstGeom>
          <a:ln w="12700">
            <a:miter lim="400000"/>
          </a:ln>
        </p:spPr>
      </p:pic>
      <p:pic>
        <p:nvPicPr>
          <p:cNvPr id="24" name="Size NAA22-KW.png"/>
          <p:cNvPicPr/>
          <p:nvPr/>
        </p:nvPicPr>
        <p:blipFill>
          <a:blip r:embed="rId11" cstate="print">
            <a:extLst>
              <a:ext uri="{28A0092B-C50C-407E-A947-70E740481C1C}">
                <a14:useLocalDpi xmlns:a14="http://schemas.microsoft.com/office/drawing/2010/main"/>
              </a:ext>
            </a:extLst>
          </a:blip>
          <a:stretch>
            <a:fillRect/>
          </a:stretch>
        </p:blipFill>
        <p:spPr>
          <a:xfrm>
            <a:off x="555176" y="6069448"/>
            <a:ext cx="964408" cy="572830"/>
          </a:xfrm>
          <a:prstGeom prst="rect">
            <a:avLst/>
          </a:prstGeom>
          <a:ln w="12700">
            <a:miter lim="400000"/>
          </a:ln>
        </p:spPr>
      </p:pic>
      <p:pic>
        <p:nvPicPr>
          <p:cNvPr id="25" name="Size P229-Equinox-detail-R.png">
            <a:hlinkClick r:id="rId12" action="ppaction://hlinksldjump"/>
          </p:cNvPr>
          <p:cNvPicPr/>
          <p:nvPr/>
        </p:nvPicPr>
        <p:blipFill>
          <a:blip r:embed="rId13">
            <a:extLst/>
          </a:blip>
          <a:stretch>
            <a:fillRect/>
          </a:stretch>
        </p:blipFill>
        <p:spPr>
          <a:xfrm>
            <a:off x="6601189" y="3550214"/>
            <a:ext cx="1815517" cy="1268016"/>
          </a:xfrm>
          <a:prstGeom prst="rect">
            <a:avLst/>
          </a:prstGeom>
          <a:ln w="12700">
            <a:miter lim="400000"/>
          </a:ln>
        </p:spPr>
      </p:pic>
      <p:pic>
        <p:nvPicPr>
          <p:cNvPr id="26" name="Size Ruger LCP-KW.png">
            <a:hlinkClick r:id="rId14" action="ppaction://hlinksldjump"/>
          </p:cNvPr>
          <p:cNvPicPr/>
          <p:nvPr/>
        </p:nvPicPr>
        <p:blipFill>
          <a:blip r:embed="rId15" cstate="print">
            <a:extLst>
              <a:ext uri="{28A0092B-C50C-407E-A947-70E740481C1C}">
                <a14:useLocalDpi xmlns:a14="http://schemas.microsoft.com/office/drawing/2010/main"/>
              </a:ext>
            </a:extLst>
          </a:blip>
          <a:stretch>
            <a:fillRect/>
          </a:stretch>
        </p:blipFill>
        <p:spPr>
          <a:xfrm>
            <a:off x="6687001" y="6122440"/>
            <a:ext cx="861145" cy="598290"/>
          </a:xfrm>
          <a:prstGeom prst="rect">
            <a:avLst/>
          </a:prstGeom>
          <a:ln w="12700">
            <a:miter lim="400000"/>
          </a:ln>
        </p:spPr>
      </p:pic>
      <p:pic>
        <p:nvPicPr>
          <p:cNvPr id="27" name="Size S&amp;W Model 27-KW.png">
            <a:hlinkClick r:id="rId16" action="ppaction://hlinksldjump"/>
          </p:cNvPr>
          <p:cNvPicPr/>
          <p:nvPr/>
        </p:nvPicPr>
        <p:blipFill>
          <a:blip r:embed="rId17">
            <a:extLst/>
          </a:blip>
          <a:stretch>
            <a:fillRect/>
          </a:stretch>
        </p:blipFill>
        <p:spPr>
          <a:xfrm>
            <a:off x="304800" y="1003344"/>
            <a:ext cx="2366368" cy="1315155"/>
          </a:xfrm>
          <a:prstGeom prst="rect">
            <a:avLst/>
          </a:prstGeom>
          <a:ln w="12700">
            <a:miter lim="400000"/>
          </a:ln>
        </p:spPr>
      </p:pic>
      <p:pic>
        <p:nvPicPr>
          <p:cNvPr id="28" name="Size S&amp;W Model 60 3 Inch-KW.png">
            <a:hlinkClick r:id="rId18" action="ppaction://hlinksldjump"/>
          </p:cNvPr>
          <p:cNvPicPr/>
          <p:nvPr/>
        </p:nvPicPr>
        <p:blipFill>
          <a:blip r:embed="rId19" cstate="print">
            <a:extLst>
              <a:ext uri="{28A0092B-C50C-407E-A947-70E740481C1C}">
                <a14:useLocalDpi xmlns:a14="http://schemas.microsoft.com/office/drawing/2010/main"/>
              </a:ext>
            </a:extLst>
          </a:blip>
          <a:stretch>
            <a:fillRect/>
          </a:stretch>
        </p:blipFill>
        <p:spPr>
          <a:xfrm>
            <a:off x="455218" y="2312222"/>
            <a:ext cx="1884165" cy="1224501"/>
          </a:xfrm>
          <a:prstGeom prst="rect">
            <a:avLst/>
          </a:prstGeom>
          <a:ln w="12700">
            <a:miter lim="400000"/>
          </a:ln>
        </p:spPr>
      </p:pic>
      <p:pic>
        <p:nvPicPr>
          <p:cNvPr id="29" name="Size S&amp;W Model 36-KW.png">
            <a:hlinkClick r:id="rId20" action="ppaction://hlinksldjump"/>
          </p:cNvPr>
          <p:cNvPicPr/>
          <p:nvPr/>
        </p:nvPicPr>
        <p:blipFill>
          <a:blip r:embed="rId21" cstate="print">
            <a:extLst>
              <a:ext uri="{28A0092B-C50C-407E-A947-70E740481C1C}">
                <a14:useLocalDpi xmlns:a14="http://schemas.microsoft.com/office/drawing/2010/main"/>
              </a:ext>
            </a:extLst>
          </a:blip>
          <a:stretch>
            <a:fillRect/>
          </a:stretch>
        </p:blipFill>
        <p:spPr>
          <a:xfrm>
            <a:off x="520071" y="3660195"/>
            <a:ext cx="1696641" cy="1143977"/>
          </a:xfrm>
          <a:prstGeom prst="rect">
            <a:avLst/>
          </a:prstGeom>
          <a:ln w="12700">
            <a:miter lim="400000"/>
          </a:ln>
        </p:spPr>
      </p:pic>
      <p:pic>
        <p:nvPicPr>
          <p:cNvPr id="30" name="s7_291369_999_02?hei=380&amp;wid=380.png">
            <a:hlinkClick r:id="rId22" action="ppaction://hlinksldjump"/>
          </p:cNvPr>
          <p:cNvPicPr/>
          <p:nvPr/>
        </p:nvPicPr>
        <p:blipFill>
          <a:blip r:embed="rId23">
            <a:extLst/>
          </a:blip>
          <a:stretch>
            <a:fillRect/>
          </a:stretch>
        </p:blipFill>
        <p:spPr>
          <a:xfrm>
            <a:off x="6715901" y="4868053"/>
            <a:ext cx="1414240" cy="1143051"/>
          </a:xfrm>
          <a:prstGeom prst="rect">
            <a:avLst/>
          </a:prstGeom>
          <a:ln w="12700">
            <a:miter lim="400000"/>
          </a:ln>
        </p:spPr>
      </p:pic>
      <p:sp>
        <p:nvSpPr>
          <p:cNvPr id="31" name="Shape 85"/>
          <p:cNvSpPr/>
          <p:nvPr/>
        </p:nvSpPr>
        <p:spPr>
          <a:xfrm>
            <a:off x="312539" y="535586"/>
            <a:ext cx="7233047"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Tap any handgun below to see </a:t>
            </a:r>
            <a:r>
              <a:rPr sz="1266" dirty="0" smtClean="0">
                <a:solidFill>
                  <a:schemeClr val="bg1"/>
                </a:solidFill>
              </a:rPr>
              <a:t>its </a:t>
            </a:r>
            <a:r>
              <a:rPr sz="1266" dirty="0">
                <a:solidFill>
                  <a:schemeClr val="bg1"/>
                </a:solidFill>
              </a:rPr>
              <a:t>size, weight, frame material, and caliber options.</a:t>
            </a:r>
          </a:p>
        </p:txBody>
      </p:sp>
      <p:sp>
        <p:nvSpPr>
          <p:cNvPr id="18" name="Shape 133">
            <a:hlinkClick r:id="rId24"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2484174992"/>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3" name="Shape 223"/>
          <p:cNvSpPr/>
          <p:nvPr/>
        </p:nvSpPr>
        <p:spPr>
          <a:xfrm>
            <a:off x="312461" y="165855"/>
            <a:ext cx="579498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Sample Handgun Weights and Sizes</a:t>
            </a:r>
          </a:p>
        </p:txBody>
      </p:sp>
      <p:sp>
        <p:nvSpPr>
          <p:cNvPr id="224" name="Shape 224"/>
          <p:cNvSpPr/>
          <p:nvPr/>
        </p:nvSpPr>
        <p:spPr>
          <a:xfrm>
            <a:off x="3100751" y="5366742"/>
            <a:ext cx="2946797" cy="1437680"/>
          </a:xfrm>
          <a:prstGeom prst="roundRect">
            <a:avLst>
              <a:gd name="adj" fmla="val 5811"/>
            </a:avLst>
          </a:prstGeom>
          <a:blipFill>
            <a:blip r:embed="rId4"/>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b="1">
                <a:solidFill>
                  <a:srgbClr val="FFFFFF"/>
                </a:solidFill>
                <a:effectLst>
                  <a:outerShdw blurRad="25400" dist="42435" dir="2388334" rotWithShape="0">
                    <a:srgbClr val="000000">
                      <a:alpha val="48275"/>
                    </a:srgbClr>
                  </a:outerShdw>
                </a:effectLst>
                <a:latin typeface="Gill Sans"/>
                <a:ea typeface="Gill Sans"/>
                <a:cs typeface="Gill Sans"/>
                <a:sym typeface="Gill Sans"/>
              </a:rPr>
              <a:t>Ruger</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LCP</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Length: 5.2”</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Height: 3.6”</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Weight: 9.4 Ounces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Frame Material: Composite</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Caliber Options:  .380 ACP</a:t>
            </a:r>
          </a:p>
        </p:txBody>
      </p:sp>
      <p:sp>
        <p:nvSpPr>
          <p:cNvPr id="225" name="Shape 225"/>
          <p:cNvSpPr/>
          <p:nvPr/>
        </p:nvSpPr>
        <p:spPr>
          <a:xfrm rot="5400000">
            <a:off x="6060942" y="6210598"/>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8" name="Shape 85"/>
          <p:cNvSpPr/>
          <p:nvPr/>
        </p:nvSpPr>
        <p:spPr>
          <a:xfrm>
            <a:off x="312539" y="535586"/>
            <a:ext cx="7233047"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Tap any handgun below to see </a:t>
            </a:r>
            <a:r>
              <a:rPr sz="1266" dirty="0" smtClean="0">
                <a:solidFill>
                  <a:schemeClr val="bg1"/>
                </a:solidFill>
              </a:rPr>
              <a:t>its </a:t>
            </a:r>
            <a:r>
              <a:rPr sz="1266" dirty="0">
                <a:solidFill>
                  <a:schemeClr val="bg1"/>
                </a:solidFill>
              </a:rPr>
              <a:t>size, weight, frame material, and caliber options.</a:t>
            </a:r>
          </a:p>
        </p:txBody>
      </p:sp>
      <p:graphicFrame>
        <p:nvGraphicFramePr>
          <p:cNvPr id="19" name="Table 70"/>
          <p:cNvGraphicFramePr/>
          <p:nvPr>
            <p:extLst>
              <p:ext uri="{D42A27DB-BD31-4B8C-83A1-F6EECF244321}">
                <p14:modId xmlns:p14="http://schemas.microsoft.com/office/powerpoint/2010/main" val="3427129702"/>
              </p:ext>
            </p:extLst>
          </p:nvPr>
        </p:nvGraphicFramePr>
        <p:xfrm>
          <a:off x="305758"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graphicFrame>
        <p:nvGraphicFramePr>
          <p:cNvPr id="20" name="Table 71"/>
          <p:cNvGraphicFramePr/>
          <p:nvPr>
            <p:extLst>
              <p:ext uri="{D42A27DB-BD31-4B8C-83A1-F6EECF244321}">
                <p14:modId xmlns:p14="http://schemas.microsoft.com/office/powerpoint/2010/main" val="2359922863"/>
              </p:ext>
            </p:extLst>
          </p:nvPr>
        </p:nvGraphicFramePr>
        <p:xfrm>
          <a:off x="6467243" y="892969"/>
          <a:ext cx="2357440" cy="5893590"/>
        </p:xfrm>
        <a:graphic>
          <a:graphicData uri="http://schemas.openxmlformats.org/drawingml/2006/table">
            <a:tbl>
              <a:tblPr/>
              <a:tblGrid>
                <a:gridCol w="235744"/>
                <a:gridCol w="235744"/>
                <a:gridCol w="235744"/>
                <a:gridCol w="235744"/>
                <a:gridCol w="235744"/>
                <a:gridCol w="235744"/>
                <a:gridCol w="235744"/>
                <a:gridCol w="235744"/>
                <a:gridCol w="235744"/>
                <a:gridCol w="235744"/>
              </a:tblGrid>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508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508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508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12700">
                      <a:solidFill>
                        <a:srgbClr val="FF9E0B"/>
                      </a:solidFill>
                      <a:miter lim="400000"/>
                    </a:lnR>
                    <a:lnT w="12700">
                      <a:solidFill>
                        <a:srgbClr val="FF9E0B"/>
                      </a:solidFill>
                      <a:miter lim="400000"/>
                    </a:lnT>
                    <a:lnB w="127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a:solidFill>
                        <a:srgbClr val="FF9E0B"/>
                      </a:solidFill>
                      <a:miter lim="400000"/>
                    </a:lnL>
                    <a:lnR w="50800">
                      <a:solidFill>
                        <a:srgbClr val="FF9E0B"/>
                      </a:solidFill>
                      <a:miter lim="400000"/>
                    </a:lnR>
                    <a:lnT w="12700">
                      <a:solidFill>
                        <a:srgbClr val="FF9E0B"/>
                      </a:solidFill>
                      <a:miter lim="400000"/>
                    </a:lnT>
                    <a:lnB w="12700">
                      <a:solidFill>
                        <a:srgbClr val="FF9E0B"/>
                      </a:solidFill>
                      <a:miter lim="400000"/>
                    </a:lnB>
                  </a:tcPr>
                </a:tc>
              </a:tr>
              <a:tr h="392906">
                <a:tc>
                  <a:txBody>
                    <a:bodyPr/>
                    <a:lstStyle/>
                    <a:p>
                      <a:pPr lvl="0">
                        <a:defRPr sz="3000">
                          <a:solidFill>
                            <a:srgbClr val="FFFFFF"/>
                          </a:solidFill>
                          <a:effectLst>
                            <a:outerShdw blurRad="25400" dist="42435" dir="2388334" rotWithShape="0">
                              <a:srgbClr val="000000">
                                <a:alpha val="48275"/>
                              </a:srgbClr>
                            </a:outerShdw>
                          </a:effectLst>
                        </a:defRPr>
                      </a:pPr>
                      <a:endParaRPr sz="2100" dirty="0"/>
                    </a:p>
                  </a:txBody>
                  <a:tcPr marL="35719" marR="35719" marT="35719" marB="35719" anchor="ctr" horzOverflow="overflow">
                    <a:lnL w="50800">
                      <a:solidFill>
                        <a:srgbClr val="FF9E0B"/>
                      </a:solidFill>
                      <a:miter lim="400000"/>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12700" cap="flat" cmpd="sng" algn="ctr">
                      <a:solidFill>
                        <a:srgbClr val="FF9E0B"/>
                      </a:solidFill>
                      <a:prstDash val="solid"/>
                      <a:miter lim="400000"/>
                      <a:headEnd type="none" w="med" len="med"/>
                      <a:tailEnd type="none" w="med" len="med"/>
                    </a:lnR>
                    <a:lnT w="12700" cap="flat" cmpd="sng" algn="ctr">
                      <a:solidFill>
                        <a:srgbClr val="FF9E0B"/>
                      </a:solidFill>
                      <a:prstDash val="solid"/>
                      <a:miter lim="400000"/>
                      <a:headEnd type="none" w="med" len="med"/>
                      <a:tailEnd type="none" w="med" len="med"/>
                    </a:lnT>
                    <a:lnB w="50800">
                      <a:solidFill>
                        <a:srgbClr val="FF9E0B"/>
                      </a:solidFill>
                      <a:miter lim="400000"/>
                    </a:lnB>
                  </a:tcPr>
                </a:tc>
                <a:tc>
                  <a:txBody>
                    <a:bodyPr/>
                    <a:lstStyle/>
                    <a:p>
                      <a:pPr lvl="0">
                        <a:defRPr sz="3000">
                          <a:solidFill>
                            <a:srgbClr val="FFFFFF"/>
                          </a:solidFill>
                          <a:effectLst>
                            <a:outerShdw blurRad="25400" dist="42435" dir="2388334" rotWithShape="0">
                              <a:srgbClr val="000000">
                                <a:alpha val="48275"/>
                              </a:srgbClr>
                            </a:outerShdw>
                          </a:effectLst>
                        </a:defRPr>
                      </a:pPr>
                      <a:endParaRPr sz="2100"/>
                    </a:p>
                  </a:txBody>
                  <a:tcPr marL="35719" marR="35719" marT="35719" marB="35719" anchor="ctr" horzOverflow="overflow">
                    <a:lnL w="12700" cap="flat" cmpd="sng" algn="ctr">
                      <a:solidFill>
                        <a:srgbClr val="FF9E0B"/>
                      </a:solidFill>
                      <a:prstDash val="solid"/>
                      <a:miter lim="400000"/>
                      <a:headEnd type="none" w="med" len="med"/>
                      <a:tailEnd type="none" w="med" len="med"/>
                    </a:lnL>
                    <a:lnR w="50800">
                      <a:solidFill>
                        <a:srgbClr val="FF9E0B"/>
                      </a:solidFill>
                      <a:miter lim="400000"/>
                    </a:lnR>
                    <a:lnT w="12700" cap="flat" cmpd="sng" algn="ctr">
                      <a:solidFill>
                        <a:srgbClr val="FF9E0B"/>
                      </a:solidFill>
                      <a:prstDash val="solid"/>
                      <a:miter lim="400000"/>
                      <a:headEnd type="none" w="med" len="med"/>
                      <a:tailEnd type="none" w="med" len="med"/>
                    </a:lnT>
                    <a:lnB w="50800">
                      <a:solidFill>
                        <a:srgbClr val="FF9E0B"/>
                      </a:solidFill>
                      <a:miter lim="400000"/>
                    </a:lnB>
                  </a:tcPr>
                </a:tc>
              </a:tr>
            </a:tbl>
          </a:graphicData>
        </a:graphic>
      </p:graphicFrame>
      <p:pic>
        <p:nvPicPr>
          <p:cNvPr id="21" name="Size 2 Inch Ruger.tiff">
            <a:hlinkClick r:id="rId5" action="ppaction://hlinksldjump"/>
          </p:cNvPr>
          <p:cNvPicPr/>
          <p:nvPr/>
        </p:nvPicPr>
        <p:blipFill>
          <a:blip r:embed="rId6" cstate="print">
            <a:extLst>
              <a:ext uri="{28A0092B-C50C-407E-A947-70E740481C1C}">
                <a14:useLocalDpi xmlns:a14="http://schemas.microsoft.com/office/drawing/2010/main"/>
              </a:ext>
            </a:extLst>
          </a:blip>
          <a:stretch>
            <a:fillRect/>
          </a:stretch>
        </p:blipFill>
        <p:spPr>
          <a:xfrm>
            <a:off x="493282" y="4846630"/>
            <a:ext cx="1634134" cy="1183976"/>
          </a:xfrm>
          <a:prstGeom prst="rect">
            <a:avLst/>
          </a:prstGeom>
          <a:ln w="12700">
            <a:miter lim="400000"/>
          </a:ln>
        </p:spPr>
      </p:pic>
      <p:pic>
        <p:nvPicPr>
          <p:cNvPr id="22" name="Size 5 Inch 1911.png">
            <a:hlinkClick r:id="rId7" action="ppaction://hlinksldjump"/>
          </p:cNvPr>
          <p:cNvPicPr/>
          <p:nvPr/>
        </p:nvPicPr>
        <p:blipFill>
          <a:blip r:embed="rId8" cstate="print">
            <a:extLst>
              <a:ext uri="{28A0092B-C50C-407E-A947-70E740481C1C}">
                <a14:useLocalDpi xmlns:a14="http://schemas.microsoft.com/office/drawing/2010/main"/>
              </a:ext>
            </a:extLst>
          </a:blip>
          <a:stretch>
            <a:fillRect/>
          </a:stretch>
        </p:blipFill>
        <p:spPr>
          <a:xfrm>
            <a:off x="6583329" y="898550"/>
            <a:ext cx="2214563" cy="1384102"/>
          </a:xfrm>
          <a:prstGeom prst="rect">
            <a:avLst/>
          </a:prstGeom>
          <a:ln w="12700">
            <a:miter lim="400000"/>
          </a:ln>
        </p:spPr>
      </p:pic>
      <p:pic>
        <p:nvPicPr>
          <p:cNvPr id="23" name="Size MandP_KW.png">
            <a:hlinkClick r:id="rId9" action="ppaction://hlinksldjump"/>
          </p:cNvPr>
          <p:cNvPicPr/>
          <p:nvPr/>
        </p:nvPicPr>
        <p:blipFill>
          <a:blip r:embed="rId10">
            <a:extLst/>
          </a:blip>
          <a:stretch>
            <a:fillRect/>
          </a:stretch>
        </p:blipFill>
        <p:spPr>
          <a:xfrm>
            <a:off x="6636907" y="2215486"/>
            <a:ext cx="1942207" cy="1339454"/>
          </a:xfrm>
          <a:prstGeom prst="rect">
            <a:avLst/>
          </a:prstGeom>
          <a:ln w="12700">
            <a:miter lim="400000"/>
          </a:ln>
        </p:spPr>
      </p:pic>
      <p:pic>
        <p:nvPicPr>
          <p:cNvPr id="24" name="Size NAA22-KW.png">
            <a:hlinkClick r:id="rId11" action="ppaction://hlinksldjump"/>
          </p:cNvPr>
          <p:cNvPicPr/>
          <p:nvPr/>
        </p:nvPicPr>
        <p:blipFill>
          <a:blip r:embed="rId12" cstate="print">
            <a:extLst>
              <a:ext uri="{28A0092B-C50C-407E-A947-70E740481C1C}">
                <a14:useLocalDpi xmlns:a14="http://schemas.microsoft.com/office/drawing/2010/main"/>
              </a:ext>
            </a:extLst>
          </a:blip>
          <a:stretch>
            <a:fillRect/>
          </a:stretch>
        </p:blipFill>
        <p:spPr>
          <a:xfrm>
            <a:off x="555176" y="6069448"/>
            <a:ext cx="964408" cy="572830"/>
          </a:xfrm>
          <a:prstGeom prst="rect">
            <a:avLst/>
          </a:prstGeom>
          <a:ln w="12700">
            <a:miter lim="400000"/>
          </a:ln>
        </p:spPr>
      </p:pic>
      <p:pic>
        <p:nvPicPr>
          <p:cNvPr id="25" name="Size P229-Equinox-detail-R.png">
            <a:hlinkClick r:id="rId13" action="ppaction://hlinksldjump"/>
          </p:cNvPr>
          <p:cNvPicPr/>
          <p:nvPr/>
        </p:nvPicPr>
        <p:blipFill>
          <a:blip r:embed="rId14">
            <a:extLst/>
          </a:blip>
          <a:stretch>
            <a:fillRect/>
          </a:stretch>
        </p:blipFill>
        <p:spPr>
          <a:xfrm>
            <a:off x="6601189" y="3550214"/>
            <a:ext cx="1815517" cy="1268016"/>
          </a:xfrm>
          <a:prstGeom prst="rect">
            <a:avLst/>
          </a:prstGeom>
          <a:ln w="12700">
            <a:miter lim="400000"/>
          </a:ln>
        </p:spPr>
      </p:pic>
      <p:pic>
        <p:nvPicPr>
          <p:cNvPr id="26" name="Size Ruger LCP-KW.png"/>
          <p:cNvPicPr/>
          <p:nvPr/>
        </p:nvPicPr>
        <p:blipFill>
          <a:blip r:embed="rId15" cstate="print">
            <a:extLst>
              <a:ext uri="{28A0092B-C50C-407E-A947-70E740481C1C}">
                <a14:useLocalDpi xmlns:a14="http://schemas.microsoft.com/office/drawing/2010/main"/>
              </a:ext>
            </a:extLst>
          </a:blip>
          <a:stretch>
            <a:fillRect/>
          </a:stretch>
        </p:blipFill>
        <p:spPr>
          <a:xfrm>
            <a:off x="6687001" y="6122440"/>
            <a:ext cx="861145" cy="598290"/>
          </a:xfrm>
          <a:prstGeom prst="rect">
            <a:avLst/>
          </a:prstGeom>
          <a:ln w="12700">
            <a:miter lim="400000"/>
          </a:ln>
        </p:spPr>
      </p:pic>
      <p:pic>
        <p:nvPicPr>
          <p:cNvPr id="27" name="Size S&amp;W Model 27-KW.png">
            <a:hlinkClick r:id="rId16" action="ppaction://hlinksldjump"/>
          </p:cNvPr>
          <p:cNvPicPr/>
          <p:nvPr/>
        </p:nvPicPr>
        <p:blipFill>
          <a:blip r:embed="rId17">
            <a:extLst/>
          </a:blip>
          <a:stretch>
            <a:fillRect/>
          </a:stretch>
        </p:blipFill>
        <p:spPr>
          <a:xfrm>
            <a:off x="304800" y="1003344"/>
            <a:ext cx="2366368" cy="1315155"/>
          </a:xfrm>
          <a:prstGeom prst="rect">
            <a:avLst/>
          </a:prstGeom>
          <a:ln w="12700">
            <a:miter lim="400000"/>
          </a:ln>
        </p:spPr>
      </p:pic>
      <p:pic>
        <p:nvPicPr>
          <p:cNvPr id="28" name="Size S&amp;W Model 60 3 Inch-KW.png">
            <a:hlinkClick r:id="rId18" action="ppaction://hlinksldjump"/>
          </p:cNvPr>
          <p:cNvPicPr/>
          <p:nvPr/>
        </p:nvPicPr>
        <p:blipFill>
          <a:blip r:embed="rId19" cstate="print">
            <a:extLst>
              <a:ext uri="{28A0092B-C50C-407E-A947-70E740481C1C}">
                <a14:useLocalDpi xmlns:a14="http://schemas.microsoft.com/office/drawing/2010/main"/>
              </a:ext>
            </a:extLst>
          </a:blip>
          <a:stretch>
            <a:fillRect/>
          </a:stretch>
        </p:blipFill>
        <p:spPr>
          <a:xfrm>
            <a:off x="455218" y="2312222"/>
            <a:ext cx="1884165" cy="1224501"/>
          </a:xfrm>
          <a:prstGeom prst="rect">
            <a:avLst/>
          </a:prstGeom>
          <a:ln w="12700">
            <a:miter lim="400000"/>
          </a:ln>
        </p:spPr>
      </p:pic>
      <p:pic>
        <p:nvPicPr>
          <p:cNvPr id="29" name="Size S&amp;W Model 36-KW.png">
            <a:hlinkClick r:id="rId20" action="ppaction://hlinksldjump"/>
          </p:cNvPr>
          <p:cNvPicPr/>
          <p:nvPr/>
        </p:nvPicPr>
        <p:blipFill>
          <a:blip r:embed="rId21" cstate="print">
            <a:extLst>
              <a:ext uri="{28A0092B-C50C-407E-A947-70E740481C1C}">
                <a14:useLocalDpi xmlns:a14="http://schemas.microsoft.com/office/drawing/2010/main"/>
              </a:ext>
            </a:extLst>
          </a:blip>
          <a:stretch>
            <a:fillRect/>
          </a:stretch>
        </p:blipFill>
        <p:spPr>
          <a:xfrm>
            <a:off x="520071" y="3660195"/>
            <a:ext cx="1696641" cy="1143977"/>
          </a:xfrm>
          <a:prstGeom prst="rect">
            <a:avLst/>
          </a:prstGeom>
          <a:ln w="12700">
            <a:miter lim="400000"/>
          </a:ln>
        </p:spPr>
      </p:pic>
      <p:pic>
        <p:nvPicPr>
          <p:cNvPr id="30" name="s7_291369_999_02?hei=380&amp;wid=380.png">
            <a:hlinkClick r:id="rId22" action="ppaction://hlinksldjump"/>
          </p:cNvPr>
          <p:cNvPicPr/>
          <p:nvPr/>
        </p:nvPicPr>
        <p:blipFill>
          <a:blip r:embed="rId23">
            <a:extLst/>
          </a:blip>
          <a:stretch>
            <a:fillRect/>
          </a:stretch>
        </p:blipFill>
        <p:spPr>
          <a:xfrm>
            <a:off x="6715901" y="4868053"/>
            <a:ext cx="1414240" cy="1143051"/>
          </a:xfrm>
          <a:prstGeom prst="rect">
            <a:avLst/>
          </a:prstGeom>
          <a:ln w="12700">
            <a:miter lim="400000"/>
          </a:ln>
        </p:spPr>
      </p:pic>
      <p:sp>
        <p:nvSpPr>
          <p:cNvPr id="31" name="Shape 133">
            <a:hlinkClick r:id="rId24"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1684480338"/>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21" name="Picture 1" descr="Img0247-KW.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1917700" y="2362200"/>
            <a:ext cx="31877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2" name="Picture 2" descr="Img0245-KW.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495800" y="1676400"/>
            <a:ext cx="1524000" cy="500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Connector 14"/>
          <p:cNvCxnSpPr/>
          <p:nvPr/>
        </p:nvCxnSpPr>
        <p:spPr bwMode="auto">
          <a:xfrm>
            <a:off x="2057400" y="5486400"/>
            <a:ext cx="914400" cy="914400"/>
          </a:xfrm>
          <a:prstGeom prst="line">
            <a:avLst/>
          </a:prstGeom>
          <a:noFill/>
          <a:ln w="25400" cap="flat" cmpd="sng" algn="ctr">
            <a:solidFill>
              <a:srgbClr val="FF8C0E"/>
            </a:solidFill>
            <a:prstDash val="solid"/>
            <a:round/>
            <a:headEnd type="none" w="med" len="med"/>
            <a:tailEnd type="none" w="med" len="med"/>
          </a:ln>
          <a:effectLst>
            <a:glow rad="63500">
              <a:schemeClr val="bg1">
                <a:alpha val="75000"/>
              </a:schemeClr>
            </a:glow>
          </a:effectLst>
          <a:extLst/>
        </p:spPr>
      </p:cxnSp>
      <p:sp>
        <p:nvSpPr>
          <p:cNvPr id="90124" name="Rectangle 9"/>
          <p:cNvSpPr>
            <a:spLocks/>
          </p:cNvSpPr>
          <p:nvPr/>
        </p:nvSpPr>
        <p:spPr bwMode="auto">
          <a:xfrm>
            <a:off x="457200" y="2667000"/>
            <a:ext cx="2286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400" b="1">
                <a:solidFill>
                  <a:schemeClr val="tx1"/>
                </a:solidFill>
                <a:latin typeface="Arial" panose="020B0604020202020204" pitchFamily="34" charset="0"/>
                <a:ea typeface="ＭＳ Ｐゴシック" charset="0"/>
                <a:cs typeface="Arial" panose="020B0604020202020204" pitchFamily="34" charset="0"/>
                <a:sym typeface="Arial Narrow Bold" charset="0"/>
              </a:rPr>
              <a:t>Semi-Automatic Round</a:t>
            </a:r>
          </a:p>
          <a:p>
            <a:pPr marL="39688"/>
            <a:r>
              <a:rPr lang="en-US" sz="1400">
                <a:solidFill>
                  <a:schemeClr val="tx1"/>
                </a:solidFill>
                <a:latin typeface="Arial" panose="020B0604020202020204" pitchFamily="34" charset="0"/>
                <a:ea typeface="ＭＳ Ｐゴシック" charset="0"/>
                <a:cs typeface="Arial" panose="020B0604020202020204" pitchFamily="34" charset="0"/>
                <a:sym typeface="Arial Narrow Bold" charset="0"/>
              </a:rPr>
              <a:t>On rounds designed for semi-automatics, the rim at the base of the round is no wider than the cartridge case, which allows the rounds to stack easily within a magazine and also allows the round to feed and extract smoothly.  The purpose of the rim is to provide a location for the extractor claw to grab on to as it’s feeding and extracting the round.</a:t>
            </a:r>
          </a:p>
        </p:txBody>
      </p:sp>
      <p:sp>
        <p:nvSpPr>
          <p:cNvPr id="90125" name="Rectangle 9"/>
          <p:cNvSpPr>
            <a:spLocks/>
          </p:cNvSpPr>
          <p:nvPr/>
        </p:nvSpPr>
        <p:spPr bwMode="auto">
          <a:xfrm>
            <a:off x="5943600" y="3124200"/>
            <a:ext cx="2514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400" b="1">
                <a:solidFill>
                  <a:schemeClr val="tx1"/>
                </a:solidFill>
                <a:latin typeface="Arial" panose="020B0604020202020204" pitchFamily="34" charset="0"/>
                <a:ea typeface="ＭＳ Ｐゴシック" charset="0"/>
                <a:cs typeface="Arial" panose="020B0604020202020204" pitchFamily="34" charset="0"/>
                <a:sym typeface="Arial Narrow Bold" charset="0"/>
              </a:rPr>
              <a:t>Revolver Round</a:t>
            </a:r>
          </a:p>
          <a:p>
            <a:pPr marL="39688"/>
            <a:r>
              <a:rPr lang="en-US" sz="1400">
                <a:solidFill>
                  <a:schemeClr val="tx1"/>
                </a:solidFill>
                <a:latin typeface="Arial" panose="020B0604020202020204" pitchFamily="34" charset="0"/>
                <a:ea typeface="ＭＳ Ｐゴシック" charset="0"/>
                <a:cs typeface="Arial" panose="020B0604020202020204" pitchFamily="34" charset="0"/>
                <a:sym typeface="Arial Narrow Bold" charset="0"/>
              </a:rPr>
              <a:t>On rounds designed for revolvers, the rim is wider than the cartridge case, which allows the rounds to drop in the revolver cylinder, without falling all the way through.</a:t>
            </a:r>
          </a:p>
        </p:txBody>
      </p:sp>
      <p:cxnSp>
        <p:nvCxnSpPr>
          <p:cNvPr id="20" name="Straight Connector 19"/>
          <p:cNvCxnSpPr/>
          <p:nvPr/>
        </p:nvCxnSpPr>
        <p:spPr bwMode="auto">
          <a:xfrm flipH="1">
            <a:off x="5791200" y="4648200"/>
            <a:ext cx="990600" cy="1752600"/>
          </a:xfrm>
          <a:prstGeom prst="line">
            <a:avLst/>
          </a:prstGeom>
          <a:noFill/>
          <a:ln w="25400" cap="flat" cmpd="sng" algn="ctr">
            <a:solidFill>
              <a:srgbClr val="FF8C0E"/>
            </a:solidFill>
            <a:prstDash val="solid"/>
            <a:round/>
            <a:headEnd type="none" w="med" len="med"/>
            <a:tailEnd type="none" w="med" len="med"/>
          </a:ln>
          <a:effectLst>
            <a:glow rad="63500">
              <a:schemeClr val="bg1">
                <a:alpha val="75000"/>
              </a:schemeClr>
            </a:glow>
          </a:effectLst>
          <a:extLst/>
        </p:spPr>
      </p:cxnSp>
      <p:sp>
        <p:nvSpPr>
          <p:cNvPr id="90127" name="Rectangle 8"/>
          <p:cNvSpPr>
            <a:spLocks/>
          </p:cNvSpPr>
          <p:nvPr/>
        </p:nvSpPr>
        <p:spPr bwMode="auto">
          <a:xfrm>
            <a:off x="365760" y="1051560"/>
            <a:ext cx="847344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800" dirty="0">
                <a:solidFill>
                  <a:schemeClr val="tx1"/>
                </a:solidFill>
                <a:ea typeface="ＭＳ Ｐゴシック" charset="0"/>
                <a:cs typeface="ＭＳ Ｐゴシック" charset="0"/>
              </a:rPr>
              <a:t>What you see below are not bullets; they are more properly called cartridges, rounds, or ammunition. The bullet is the conical-shaped object sitting on top of the propellant (in other words, it’s the part of the round that shoots down the barrel).</a:t>
            </a:r>
            <a:endParaRPr lang="en-US" sz="1800" dirty="0">
              <a:solidFill>
                <a:schemeClr val="tx1"/>
              </a:solidFill>
              <a:cs typeface="Arial"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Ammunition Components</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45" name="Picture 3" descr="Anatomy-KW.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2438400" y="2667000"/>
            <a:ext cx="1981200" cy="412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6" name="Picture 12" descr="Img0247-KW.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3429000" y="2362200"/>
            <a:ext cx="31877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7" name="Rectangle 9"/>
          <p:cNvSpPr>
            <a:spLocks/>
          </p:cNvSpPr>
          <p:nvPr/>
        </p:nvSpPr>
        <p:spPr bwMode="auto">
          <a:xfrm>
            <a:off x="457200" y="1066800"/>
            <a:ext cx="2286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400" b="1">
                <a:solidFill>
                  <a:schemeClr val="tx1"/>
                </a:solidFill>
                <a:latin typeface="Arial" panose="020B0604020202020204" pitchFamily="34" charset="0"/>
                <a:ea typeface="ＭＳ Ｐゴシック" charset="0"/>
                <a:cs typeface="Arial" panose="020B0604020202020204" pitchFamily="34" charset="0"/>
                <a:sym typeface="Arial Narrow Bold" charset="0"/>
              </a:rPr>
              <a:t>Bullet </a:t>
            </a:r>
          </a:p>
          <a:p>
            <a:pPr marL="39688"/>
            <a:r>
              <a:rPr lang="en-US" sz="1400">
                <a:solidFill>
                  <a:schemeClr val="tx1"/>
                </a:solidFill>
                <a:latin typeface="Arial" panose="020B0604020202020204" pitchFamily="34" charset="0"/>
                <a:ea typeface="ＭＳ Ｐゴシック" charset="0"/>
                <a:cs typeface="Arial" panose="020B0604020202020204" pitchFamily="34" charset="0"/>
                <a:sym typeface="Arial Narrow Bold" charset="0"/>
              </a:rPr>
              <a:t>This “full metal jacket” (FMJ) bullet shows how the copper sheath covers a lead core.</a:t>
            </a:r>
          </a:p>
        </p:txBody>
      </p:sp>
      <p:sp>
        <p:nvSpPr>
          <p:cNvPr id="91149" name="Rectangle 9"/>
          <p:cNvSpPr>
            <a:spLocks/>
          </p:cNvSpPr>
          <p:nvPr/>
        </p:nvSpPr>
        <p:spPr bwMode="auto">
          <a:xfrm>
            <a:off x="457200" y="2590800"/>
            <a:ext cx="20574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400" b="1" dirty="0">
                <a:solidFill>
                  <a:schemeClr val="tx1"/>
                </a:solidFill>
                <a:latin typeface="Arial" panose="020B0604020202020204" pitchFamily="34" charset="0"/>
                <a:ea typeface="ＭＳ Ｐゴシック" charset="0"/>
                <a:cs typeface="Arial" panose="020B0604020202020204" pitchFamily="34" charset="0"/>
                <a:sym typeface="Arial Narrow Bold" charset="0"/>
              </a:rPr>
              <a:t>Propellant </a:t>
            </a:r>
          </a:p>
          <a:p>
            <a:pPr marL="39688"/>
            <a:r>
              <a:rPr lang="en-US" sz="14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Modern propellants have a high amount of surface area to ensure a rapid, stable burn, ensuring a maximum expansion of gases.</a:t>
            </a:r>
          </a:p>
        </p:txBody>
      </p:sp>
      <p:sp>
        <p:nvSpPr>
          <p:cNvPr id="91150" name="Rectangle 9"/>
          <p:cNvSpPr>
            <a:spLocks/>
          </p:cNvSpPr>
          <p:nvPr/>
        </p:nvSpPr>
        <p:spPr bwMode="auto">
          <a:xfrm>
            <a:off x="457200" y="4495800"/>
            <a:ext cx="22860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400" b="1">
                <a:solidFill>
                  <a:schemeClr val="tx1"/>
                </a:solidFill>
                <a:latin typeface="Arial" panose="020B0604020202020204" pitchFamily="34" charset="0"/>
                <a:ea typeface="ＭＳ Ｐゴシック" charset="0"/>
                <a:cs typeface="Arial" panose="020B0604020202020204" pitchFamily="34" charset="0"/>
                <a:sym typeface="Arial Narrow Bold" charset="0"/>
              </a:rPr>
              <a:t>Primer </a:t>
            </a:r>
          </a:p>
          <a:p>
            <a:pPr marL="39688"/>
            <a:r>
              <a:rPr lang="en-US" sz="1400">
                <a:solidFill>
                  <a:schemeClr val="tx1"/>
                </a:solidFill>
                <a:latin typeface="Arial" panose="020B0604020202020204" pitchFamily="34" charset="0"/>
                <a:ea typeface="ＭＳ Ｐゴシック" charset="0"/>
                <a:cs typeface="Arial" panose="020B0604020202020204" pitchFamily="34" charset="0"/>
                <a:sym typeface="Arial Narrow Bold" charset="0"/>
              </a:rPr>
              <a:t>When struck by the firing pin, the round’s primer causes a small explosion, showering sparks into the round’s casing, igniting the propellant.</a:t>
            </a:r>
          </a:p>
        </p:txBody>
      </p:sp>
      <p:sp>
        <p:nvSpPr>
          <p:cNvPr id="26" name="Freeform 25"/>
          <p:cNvSpPr/>
          <p:nvPr/>
        </p:nvSpPr>
        <p:spPr>
          <a:xfrm>
            <a:off x="1097342" y="1189881"/>
            <a:ext cx="2231672" cy="2176311"/>
          </a:xfrm>
          <a:custGeom>
            <a:avLst/>
            <a:gdLst>
              <a:gd name="connsiteX0" fmla="*/ 0 w 2231672"/>
              <a:gd name="connsiteY0" fmla="*/ 0 h 2176311"/>
              <a:gd name="connsiteX1" fmla="*/ 1602858 w 2231672"/>
              <a:gd name="connsiteY1" fmla="*/ 12330 h 2176311"/>
              <a:gd name="connsiteX2" fmla="*/ 2231672 w 2231672"/>
              <a:gd name="connsiteY2" fmla="*/ 2176311 h 2176311"/>
              <a:gd name="connsiteX0" fmla="*/ 0 w 2231672"/>
              <a:gd name="connsiteY0" fmla="*/ 0 h 2176311"/>
              <a:gd name="connsiteX1" fmla="*/ 1583808 w 2231672"/>
              <a:gd name="connsiteY1" fmla="*/ 5980 h 2176311"/>
              <a:gd name="connsiteX2" fmla="*/ 2231672 w 2231672"/>
              <a:gd name="connsiteY2" fmla="*/ 2176311 h 2176311"/>
            </a:gdLst>
            <a:ahLst/>
            <a:cxnLst>
              <a:cxn ang="0">
                <a:pos x="connsiteX0" y="connsiteY0"/>
              </a:cxn>
              <a:cxn ang="0">
                <a:pos x="connsiteX1" y="connsiteY1"/>
              </a:cxn>
              <a:cxn ang="0">
                <a:pos x="connsiteX2" y="connsiteY2"/>
              </a:cxn>
            </a:cxnLst>
            <a:rect l="l" t="t" r="r" b="b"/>
            <a:pathLst>
              <a:path w="2231672" h="2176311">
                <a:moveTo>
                  <a:pt x="0" y="0"/>
                </a:moveTo>
                <a:lnTo>
                  <a:pt x="1583808" y="5980"/>
                </a:lnTo>
                <a:cubicBezTo>
                  <a:pt x="1793413" y="727307"/>
                  <a:pt x="2022067" y="1454984"/>
                  <a:pt x="2231672" y="2176311"/>
                </a:cubicBezTo>
              </a:path>
            </a:pathLst>
          </a:custGeom>
          <a:noFill/>
          <a:ln w="25400" cap="flat" cmpd="sng" algn="ctr">
            <a:solidFill>
              <a:srgbClr val="FF8C0E"/>
            </a:solidFill>
            <a:prstDash val="solid"/>
            <a:round/>
            <a:headEnd type="none"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endParaRPr lang="en-US"/>
          </a:p>
        </p:txBody>
      </p:sp>
      <p:sp>
        <p:nvSpPr>
          <p:cNvPr id="35" name="Freeform 34"/>
          <p:cNvSpPr/>
          <p:nvPr/>
        </p:nvSpPr>
        <p:spPr>
          <a:xfrm>
            <a:off x="1447800" y="2743200"/>
            <a:ext cx="2029952" cy="2768614"/>
          </a:xfrm>
          <a:custGeom>
            <a:avLst/>
            <a:gdLst>
              <a:gd name="connsiteX0" fmla="*/ 0 w 2231672"/>
              <a:gd name="connsiteY0" fmla="*/ 0 h 2176311"/>
              <a:gd name="connsiteX1" fmla="*/ 1602858 w 2231672"/>
              <a:gd name="connsiteY1" fmla="*/ 12330 h 2176311"/>
              <a:gd name="connsiteX2" fmla="*/ 2231672 w 2231672"/>
              <a:gd name="connsiteY2" fmla="*/ 2176311 h 2176311"/>
              <a:gd name="connsiteX0" fmla="*/ 0 w 2182353"/>
              <a:gd name="connsiteY0" fmla="*/ 0 h 2811325"/>
              <a:gd name="connsiteX1" fmla="*/ 1602858 w 2182353"/>
              <a:gd name="connsiteY1" fmla="*/ 12330 h 2811325"/>
              <a:gd name="connsiteX2" fmla="*/ 2182353 w 2182353"/>
              <a:gd name="connsiteY2" fmla="*/ 2811325 h 2811325"/>
              <a:gd name="connsiteX0" fmla="*/ 0 w 2182353"/>
              <a:gd name="connsiteY0" fmla="*/ 0 h 2811325"/>
              <a:gd name="connsiteX1" fmla="*/ 1294616 w 2182353"/>
              <a:gd name="connsiteY1" fmla="*/ 6164 h 2811325"/>
              <a:gd name="connsiteX2" fmla="*/ 2182353 w 2182353"/>
              <a:gd name="connsiteY2" fmla="*/ 2811325 h 2811325"/>
            </a:gdLst>
            <a:ahLst/>
            <a:cxnLst>
              <a:cxn ang="0">
                <a:pos x="connsiteX0" y="connsiteY0"/>
              </a:cxn>
              <a:cxn ang="0">
                <a:pos x="connsiteX1" y="connsiteY1"/>
              </a:cxn>
              <a:cxn ang="0">
                <a:pos x="connsiteX2" y="connsiteY2"/>
              </a:cxn>
            </a:cxnLst>
            <a:rect l="l" t="t" r="r" b="b"/>
            <a:pathLst>
              <a:path w="2182353" h="2811325">
                <a:moveTo>
                  <a:pt x="0" y="0"/>
                </a:moveTo>
                <a:lnTo>
                  <a:pt x="1294616" y="6164"/>
                </a:lnTo>
                <a:lnTo>
                  <a:pt x="2182353" y="2811325"/>
                </a:lnTo>
              </a:path>
            </a:pathLst>
          </a:custGeom>
          <a:noFill/>
          <a:ln w="25400" cap="flat" cmpd="sng" algn="ctr">
            <a:solidFill>
              <a:srgbClr val="FF8C0E"/>
            </a:solidFill>
            <a:prstDash val="solid"/>
            <a:round/>
            <a:headEnd type="none"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endParaRPr lang="en-US"/>
          </a:p>
        </p:txBody>
      </p:sp>
      <p:sp>
        <p:nvSpPr>
          <p:cNvPr id="36" name="Freeform 35"/>
          <p:cNvSpPr/>
          <p:nvPr/>
        </p:nvSpPr>
        <p:spPr>
          <a:xfrm>
            <a:off x="1219200" y="4648200"/>
            <a:ext cx="2209800" cy="1905000"/>
          </a:xfrm>
          <a:custGeom>
            <a:avLst/>
            <a:gdLst>
              <a:gd name="connsiteX0" fmla="*/ 0 w 2231672"/>
              <a:gd name="connsiteY0" fmla="*/ 0 h 2176311"/>
              <a:gd name="connsiteX1" fmla="*/ 1602858 w 2231672"/>
              <a:gd name="connsiteY1" fmla="*/ 12330 h 2176311"/>
              <a:gd name="connsiteX2" fmla="*/ 2231672 w 2231672"/>
              <a:gd name="connsiteY2" fmla="*/ 2176311 h 2176311"/>
              <a:gd name="connsiteX0" fmla="*/ 0 w 2182353"/>
              <a:gd name="connsiteY0" fmla="*/ 0 h 2811325"/>
              <a:gd name="connsiteX1" fmla="*/ 1602858 w 2182353"/>
              <a:gd name="connsiteY1" fmla="*/ 12330 h 2811325"/>
              <a:gd name="connsiteX2" fmla="*/ 2182353 w 2182353"/>
              <a:gd name="connsiteY2" fmla="*/ 2811325 h 2811325"/>
              <a:gd name="connsiteX0" fmla="*/ 0 w 2182353"/>
              <a:gd name="connsiteY0" fmla="*/ 0 h 2811325"/>
              <a:gd name="connsiteX1" fmla="*/ 1294616 w 2182353"/>
              <a:gd name="connsiteY1" fmla="*/ 6164 h 2811325"/>
              <a:gd name="connsiteX2" fmla="*/ 2182353 w 2182353"/>
              <a:gd name="connsiteY2" fmla="*/ 2811325 h 2811325"/>
              <a:gd name="connsiteX0" fmla="*/ 0 w 2182353"/>
              <a:gd name="connsiteY0" fmla="*/ 2620 h 2813945"/>
              <a:gd name="connsiteX1" fmla="*/ 1573631 w 2182353"/>
              <a:gd name="connsiteY1" fmla="*/ 0 h 2813945"/>
              <a:gd name="connsiteX2" fmla="*/ 2182353 w 2182353"/>
              <a:gd name="connsiteY2" fmla="*/ 2813945 h 2813945"/>
              <a:gd name="connsiteX0" fmla="*/ 0 w 2171192"/>
              <a:gd name="connsiteY0" fmla="*/ 0 h 2820109"/>
              <a:gd name="connsiteX1" fmla="*/ 1562470 w 2171192"/>
              <a:gd name="connsiteY1" fmla="*/ 6164 h 2820109"/>
              <a:gd name="connsiteX2" fmla="*/ 2171192 w 2171192"/>
              <a:gd name="connsiteY2" fmla="*/ 2820109 h 2820109"/>
            </a:gdLst>
            <a:ahLst/>
            <a:cxnLst>
              <a:cxn ang="0">
                <a:pos x="connsiteX0" y="connsiteY0"/>
              </a:cxn>
              <a:cxn ang="0">
                <a:pos x="connsiteX1" y="connsiteY1"/>
              </a:cxn>
              <a:cxn ang="0">
                <a:pos x="connsiteX2" y="connsiteY2"/>
              </a:cxn>
            </a:cxnLst>
            <a:rect l="l" t="t" r="r" b="b"/>
            <a:pathLst>
              <a:path w="2171192" h="2820109">
                <a:moveTo>
                  <a:pt x="0" y="0"/>
                </a:moveTo>
                <a:lnTo>
                  <a:pt x="1562470" y="6164"/>
                </a:lnTo>
                <a:lnTo>
                  <a:pt x="2171192" y="2820109"/>
                </a:lnTo>
              </a:path>
            </a:pathLst>
          </a:custGeom>
          <a:noFill/>
          <a:ln w="25400" cap="flat" cmpd="sng" algn="ctr">
            <a:solidFill>
              <a:srgbClr val="FF8C0E"/>
            </a:solidFill>
            <a:prstDash val="solid"/>
            <a:round/>
            <a:headEnd type="none"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endParaRPr lang="en-US"/>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Ammunition Components</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7" name="Rectangle 4"/>
          <p:cNvSpPr>
            <a:spLocks/>
          </p:cNvSpPr>
          <p:nvPr/>
        </p:nvSpPr>
        <p:spPr bwMode="auto">
          <a:xfrm>
            <a:off x="365760" y="1051560"/>
            <a:ext cx="3529584"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284163" indent="-244475">
              <a:spcBef>
                <a:spcPts val="313"/>
              </a:spcBef>
              <a:buFont typeface="+mj-lt"/>
              <a:buAutoNum type="arabicPeriod" startAt="3"/>
            </a:pPr>
            <a:r>
              <a:rPr lang="en-US" sz="1600" b="1" dirty="0" smtClean="0">
                <a:solidFill>
                  <a:schemeClr val="tx1"/>
                </a:solidFill>
                <a:ea typeface="ＭＳ Ｐゴシック" charset="0"/>
                <a:cs typeface="ＭＳ Ｐゴシック" charset="0"/>
              </a:rPr>
              <a:t>Keep </a:t>
            </a:r>
            <a:r>
              <a:rPr lang="en-US" sz="1600" b="1" dirty="0">
                <a:solidFill>
                  <a:schemeClr val="tx1"/>
                </a:solidFill>
                <a:ea typeface="ＭＳ Ｐゴシック" charset="0"/>
                <a:cs typeface="ＭＳ Ｐゴシック" charset="0"/>
              </a:rPr>
              <a:t>your finger OFF the trigger and outside the trigger guard until you are on target and have made the decision to shoot! </a:t>
            </a:r>
            <a:r>
              <a:rPr lang="en-US" sz="1600" dirty="0">
                <a:solidFill>
                  <a:schemeClr val="tx1"/>
                </a:solidFill>
                <a:ea typeface="ＭＳ Ｐゴシック" charset="0"/>
                <a:cs typeface="ＭＳ Ｐゴシック" charset="0"/>
              </a:rPr>
              <a:t>Until these criteria are met, your trigger finger should be straight and placed firmly on the frame of the firearm.  In a defensive situation, do NOT put your finger in the trigger guard unless all requirements have been met for the use of deadly force.  Training consistently with this method will avoid a negligent discharge in a stress situation, when your body’s natural adrenaline dump will cause the strength of your grip to increase</a:t>
            </a:r>
            <a:r>
              <a:rPr lang="en-US" sz="1600" dirty="0" smtClean="0">
                <a:solidFill>
                  <a:schemeClr val="tx1"/>
                </a:solidFill>
                <a:ea typeface="ＭＳ Ｐゴシック" charset="0"/>
                <a:cs typeface="ＭＳ Ｐゴシック" charset="0"/>
              </a:rPr>
              <a:t>.</a:t>
            </a:r>
            <a:endParaRPr lang="en-US" sz="1600" dirty="0">
              <a:solidFill>
                <a:schemeClr val="tx1"/>
              </a:solidFill>
              <a:ea typeface="ＭＳ Ｐゴシック" charset="0"/>
              <a:cs typeface="ＭＳ Ｐゴシック" charset="0"/>
            </a:endParaRPr>
          </a:p>
        </p:txBody>
      </p:sp>
      <p:sp>
        <p:nvSpPr>
          <p:cNvPr id="4" name="Title 1"/>
          <p:cNvSpPr>
            <a:spLocks noGrp="1"/>
          </p:cNvSpPr>
          <p:nvPr>
            <p:ph type="title"/>
          </p:nvPr>
        </p:nvSpPr>
        <p:spPr>
          <a:xfrm>
            <a:off x="254000" y="256032"/>
            <a:ext cx="7315200" cy="711200"/>
          </a:xfrm>
        </p:spPr>
        <p:txBody>
          <a:bodyPr/>
          <a:lstStyle>
            <a:lvl1pPr>
              <a:defRPr sz="3200">
                <a:solidFill>
                  <a:srgbClr val="4A7594"/>
                </a:solidFill>
              </a:defRPr>
            </a:lvl1pPr>
          </a:lstStyle>
          <a:p>
            <a:r>
              <a:rPr lang="en-US" dirty="0">
                <a:ea typeface="ＭＳ Ｐゴシック" charset="0"/>
                <a:cs typeface="ＭＳ Ｐゴシック" charset="0"/>
              </a:rPr>
              <a:t>Four Universal Safety Rules</a:t>
            </a:r>
          </a:p>
        </p:txBody>
      </p:sp>
      <p:pic>
        <p:nvPicPr>
          <p:cNvPr id="5" name="Picture 2" descr="iStock_000010771704Medium.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bwMode="auto">
          <a:xfrm>
            <a:off x="4050792" y="1066800"/>
            <a:ext cx="4434840" cy="3876814"/>
          </a:xfrm>
          <a:prstGeom prst="rect">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9379183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45" name="Picture 3" descr="Anatomy-KW.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2438400" y="2667000"/>
            <a:ext cx="1981200" cy="412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6" name="Picture 12" descr="Img0247-KW.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3429000" y="2362200"/>
            <a:ext cx="31877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8" name="Rectangle 9"/>
          <p:cNvSpPr>
            <a:spLocks/>
          </p:cNvSpPr>
          <p:nvPr/>
        </p:nvSpPr>
        <p:spPr bwMode="auto">
          <a:xfrm>
            <a:off x="5943600" y="1066800"/>
            <a:ext cx="2895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400" b="1" dirty="0">
                <a:solidFill>
                  <a:schemeClr val="tx1"/>
                </a:solidFill>
                <a:latin typeface="Arial" panose="020B0604020202020204" pitchFamily="34" charset="0"/>
                <a:ea typeface="ＭＳ Ｐゴシック" charset="0"/>
                <a:cs typeface="Arial" panose="020B0604020202020204" pitchFamily="34" charset="0"/>
                <a:sym typeface="Arial Narrow Bold" charset="0"/>
              </a:rPr>
              <a:t>Caliber </a:t>
            </a:r>
          </a:p>
          <a:p>
            <a:pPr marL="39688"/>
            <a:r>
              <a:rPr lang="en-US" sz="14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Caliber is a measurement of the diameter of the bullet (not the casing).  The caliber designation has nothing to do with the round’s power, it only defines how big of a hole it will make</a:t>
            </a:r>
            <a:r>
              <a:rPr lang="en-US" sz="1400"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a:t>
            </a:r>
          </a:p>
          <a:p>
            <a:pPr marL="39688"/>
            <a:endParaRPr lang="en-US" sz="1400" dirty="0">
              <a:solidFill>
                <a:schemeClr val="tx1"/>
              </a:solidFill>
              <a:latin typeface="Arial" panose="020B0604020202020204" pitchFamily="34" charset="0"/>
              <a:ea typeface="ＭＳ Ｐゴシック" charset="0"/>
              <a:cs typeface="Arial" panose="020B0604020202020204" pitchFamily="34" charset="0"/>
              <a:sym typeface="Arial Narrow Bold" charset="0"/>
            </a:endParaRPr>
          </a:p>
          <a:p>
            <a:pPr marL="39688"/>
            <a:r>
              <a:rPr lang="en-US" sz="14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The name of ammunition is typically its caliber </a:t>
            </a:r>
            <a:r>
              <a:rPr lang="en-US" sz="1400"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in </a:t>
            </a:r>
            <a:r>
              <a:rPr lang="en-US" sz="14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either 100ths of an inch or in millimeters, and some other designation such as the company that holds the original patent on the round.  </a:t>
            </a:r>
            <a:endParaRPr lang="en-US" sz="1400"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endParaRPr>
          </a:p>
          <a:p>
            <a:pPr marL="39688"/>
            <a:endParaRPr lang="en-US" sz="1400" dirty="0">
              <a:solidFill>
                <a:schemeClr val="tx1"/>
              </a:solidFill>
              <a:latin typeface="Arial" panose="020B0604020202020204" pitchFamily="34" charset="0"/>
              <a:ea typeface="ＭＳ Ｐゴシック" charset="0"/>
              <a:cs typeface="Arial" panose="020B0604020202020204" pitchFamily="34" charset="0"/>
              <a:sym typeface="Arial Narrow Bold" charset="0"/>
            </a:endParaRPr>
          </a:p>
          <a:p>
            <a:pPr marL="39688"/>
            <a:r>
              <a:rPr lang="en-US" sz="14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For example, the name .45ACP (Automatic Colt Pistol) tells us that this round is forty-five one-hundreds of an inch in diameter, and that Colt originally patented this round.  The round carries the same name regardless of whether it’s being shot in a Colt, a Kimber, a Springfield, etc.</a:t>
            </a:r>
          </a:p>
        </p:txBody>
      </p:sp>
      <p:cxnSp>
        <p:nvCxnSpPr>
          <p:cNvPr id="28" name="Straight Connector 27"/>
          <p:cNvCxnSpPr/>
          <p:nvPr/>
        </p:nvCxnSpPr>
        <p:spPr bwMode="auto">
          <a:xfrm>
            <a:off x="4495800" y="2133600"/>
            <a:ext cx="0" cy="1828800"/>
          </a:xfrm>
          <a:prstGeom prst="line">
            <a:avLst/>
          </a:prstGeom>
          <a:solidFill>
            <a:srgbClr val="4F81BD"/>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41" name="Freeform 40"/>
          <p:cNvSpPr/>
          <p:nvPr/>
        </p:nvSpPr>
        <p:spPr>
          <a:xfrm flipH="1">
            <a:off x="5105400" y="1143000"/>
            <a:ext cx="762000" cy="1447799"/>
          </a:xfrm>
          <a:custGeom>
            <a:avLst/>
            <a:gdLst>
              <a:gd name="connsiteX0" fmla="*/ 0 w 2231672"/>
              <a:gd name="connsiteY0" fmla="*/ 0 h 2176311"/>
              <a:gd name="connsiteX1" fmla="*/ 1602858 w 2231672"/>
              <a:gd name="connsiteY1" fmla="*/ 12330 h 2176311"/>
              <a:gd name="connsiteX2" fmla="*/ 2231672 w 2231672"/>
              <a:gd name="connsiteY2" fmla="*/ 2176311 h 2176311"/>
            </a:gdLst>
            <a:ahLst/>
            <a:cxnLst>
              <a:cxn ang="0">
                <a:pos x="connsiteX0" y="connsiteY0"/>
              </a:cxn>
              <a:cxn ang="0">
                <a:pos x="connsiteX1" y="connsiteY1"/>
              </a:cxn>
              <a:cxn ang="0">
                <a:pos x="connsiteX2" y="connsiteY2"/>
              </a:cxn>
            </a:cxnLst>
            <a:rect l="l" t="t" r="r" b="b"/>
            <a:pathLst>
              <a:path w="2231672" h="2176311">
                <a:moveTo>
                  <a:pt x="0" y="0"/>
                </a:moveTo>
                <a:lnTo>
                  <a:pt x="1602858" y="12330"/>
                </a:lnTo>
                <a:lnTo>
                  <a:pt x="2231672" y="2176311"/>
                </a:lnTo>
              </a:path>
            </a:pathLst>
          </a:custGeom>
          <a:noFill/>
          <a:ln w="25400" cap="flat" cmpd="sng" algn="ctr">
            <a:solidFill>
              <a:srgbClr val="FF8C0E"/>
            </a:solidFill>
            <a:prstDash val="solid"/>
            <a:round/>
            <a:headEnd type="none"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endParaRPr lang="en-US"/>
          </a:p>
        </p:txBody>
      </p:sp>
      <p:cxnSp>
        <p:nvCxnSpPr>
          <p:cNvPr id="43" name="Straight Connector 42"/>
          <p:cNvCxnSpPr/>
          <p:nvPr/>
        </p:nvCxnSpPr>
        <p:spPr bwMode="auto">
          <a:xfrm>
            <a:off x="5715000" y="2133600"/>
            <a:ext cx="0" cy="1828800"/>
          </a:xfrm>
          <a:prstGeom prst="line">
            <a:avLst/>
          </a:prstGeom>
          <a:solidFill>
            <a:srgbClr val="4F81BD"/>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4" name="Straight Connector 43"/>
          <p:cNvCxnSpPr/>
          <p:nvPr/>
        </p:nvCxnSpPr>
        <p:spPr bwMode="auto">
          <a:xfrm>
            <a:off x="4495800" y="2667000"/>
            <a:ext cx="1219200" cy="0"/>
          </a:xfrm>
          <a:prstGeom prst="line">
            <a:avLst/>
          </a:prstGeom>
          <a:solidFill>
            <a:srgbClr val="4F81BD"/>
          </a:solidFill>
          <a:ln w="25400" cap="flat" cmpd="sng" algn="ctr">
            <a:solidFill>
              <a:srgbClr val="000000"/>
            </a:solidFill>
            <a:prstDash val="solid"/>
            <a:round/>
            <a:headEnd type="arrow" w="med" len="med"/>
            <a:tailEnd type="arrow"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Ammunition Components: Caliber</a:t>
            </a:r>
            <a:endParaRPr lang="en-US" dirty="0" smtClean="0">
              <a:effectLst/>
            </a:endParaRPr>
          </a:p>
        </p:txBody>
      </p:sp>
    </p:spTree>
    <p:custDataLst>
      <p:tags r:id="rId1"/>
    </p:custDataLst>
    <p:extLst>
      <p:ext uri="{BB962C8B-B14F-4D97-AF65-F5344CB8AC3E}">
        <p14:creationId xmlns:p14="http://schemas.microsoft.com/office/powerpoint/2010/main" val="2807013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45" name="Picture 3" descr="Anatomy-KW.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2438400" y="2667000"/>
            <a:ext cx="1981200" cy="412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6" name="Picture 12" descr="Img0247-KW.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3429000" y="2362200"/>
            <a:ext cx="31877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2" name="Rectangle 9"/>
          <p:cNvSpPr>
            <a:spLocks/>
          </p:cNvSpPr>
          <p:nvPr/>
        </p:nvSpPr>
        <p:spPr bwMode="auto">
          <a:xfrm>
            <a:off x="5943600" y="1524000"/>
            <a:ext cx="28194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400" b="1">
                <a:solidFill>
                  <a:schemeClr val="tx1"/>
                </a:solidFill>
                <a:latin typeface="Arial" panose="020B0604020202020204" pitchFamily="34" charset="0"/>
                <a:ea typeface="ＭＳ Ｐゴシック" charset="0"/>
                <a:cs typeface="Arial" panose="020B0604020202020204" pitchFamily="34" charset="0"/>
                <a:sym typeface="Arial Narrow Bold" charset="0"/>
              </a:rPr>
              <a:t>Bullet Weight </a:t>
            </a:r>
          </a:p>
          <a:p>
            <a:pPr marL="39688"/>
            <a:r>
              <a:rPr lang="en-US" sz="1400">
                <a:solidFill>
                  <a:schemeClr val="tx1"/>
                </a:solidFill>
                <a:latin typeface="Arial" panose="020B0604020202020204" pitchFamily="34" charset="0"/>
                <a:ea typeface="ＭＳ Ｐゴシック" charset="0"/>
                <a:cs typeface="Arial" panose="020B0604020202020204" pitchFamily="34" charset="0"/>
                <a:sym typeface="Arial Narrow Bold" charset="0"/>
              </a:rPr>
              <a:t>A bullet’s weight is indicated in grains.  There are 7,000 grains in a pound, and handgun bullet weights range from about 40 grains to 230 grains or more.</a:t>
            </a:r>
          </a:p>
        </p:txBody>
      </p:sp>
      <p:sp>
        <p:nvSpPr>
          <p:cNvPr id="47" name="Freeform 46"/>
          <p:cNvSpPr/>
          <p:nvPr/>
        </p:nvSpPr>
        <p:spPr>
          <a:xfrm flipH="1">
            <a:off x="5105400" y="1828800"/>
            <a:ext cx="762000" cy="1676401"/>
          </a:xfrm>
          <a:custGeom>
            <a:avLst/>
            <a:gdLst>
              <a:gd name="connsiteX0" fmla="*/ 0 w 2231672"/>
              <a:gd name="connsiteY0" fmla="*/ 0 h 2176311"/>
              <a:gd name="connsiteX1" fmla="*/ 1602858 w 2231672"/>
              <a:gd name="connsiteY1" fmla="*/ 12330 h 2176311"/>
              <a:gd name="connsiteX2" fmla="*/ 2231672 w 2231672"/>
              <a:gd name="connsiteY2" fmla="*/ 2176311 h 2176311"/>
            </a:gdLst>
            <a:ahLst/>
            <a:cxnLst>
              <a:cxn ang="0">
                <a:pos x="connsiteX0" y="connsiteY0"/>
              </a:cxn>
              <a:cxn ang="0">
                <a:pos x="connsiteX1" y="connsiteY1"/>
              </a:cxn>
              <a:cxn ang="0">
                <a:pos x="connsiteX2" y="connsiteY2"/>
              </a:cxn>
            </a:cxnLst>
            <a:rect l="l" t="t" r="r" b="b"/>
            <a:pathLst>
              <a:path w="2231672" h="2176311">
                <a:moveTo>
                  <a:pt x="0" y="0"/>
                </a:moveTo>
                <a:lnTo>
                  <a:pt x="1602858" y="12330"/>
                </a:lnTo>
                <a:lnTo>
                  <a:pt x="2231672" y="2176311"/>
                </a:lnTo>
              </a:path>
            </a:pathLst>
          </a:custGeom>
          <a:noFill/>
          <a:ln w="25400" cap="flat" cmpd="sng" algn="ctr">
            <a:solidFill>
              <a:srgbClr val="FF8C0E"/>
            </a:solidFill>
            <a:prstDash val="solid"/>
            <a:round/>
            <a:headEnd type="none"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endParaRPr lang="en-US"/>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Ammunition Components: Bullet Weight</a:t>
            </a:r>
            <a:endParaRPr lang="en-US" dirty="0" smtClean="0">
              <a:effectLst/>
            </a:endParaRPr>
          </a:p>
        </p:txBody>
      </p:sp>
    </p:spTree>
    <p:custDataLst>
      <p:tags r:id="rId1"/>
    </p:custDataLst>
    <p:extLst>
      <p:ext uri="{BB962C8B-B14F-4D97-AF65-F5344CB8AC3E}">
        <p14:creationId xmlns:p14="http://schemas.microsoft.com/office/powerpoint/2010/main" val="16876553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45" name="Picture 3" descr="Anatomy-KW.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2438400" y="2667000"/>
            <a:ext cx="1981200" cy="412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6" name="Picture 12" descr="Img0247-KW.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3429000" y="2362200"/>
            <a:ext cx="31877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1" name="Rectangle 9"/>
          <p:cNvSpPr>
            <a:spLocks/>
          </p:cNvSpPr>
          <p:nvPr/>
        </p:nvSpPr>
        <p:spPr bwMode="auto">
          <a:xfrm>
            <a:off x="6553200" y="4114800"/>
            <a:ext cx="22098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400" b="1">
                <a:solidFill>
                  <a:schemeClr val="tx1"/>
                </a:solidFill>
                <a:latin typeface="Arial" panose="020B0604020202020204" pitchFamily="34" charset="0"/>
                <a:ea typeface="ＭＳ Ｐゴシック" charset="0"/>
                <a:cs typeface="Arial" panose="020B0604020202020204" pitchFamily="34" charset="0"/>
                <a:sym typeface="Arial Narrow Bold" charset="0"/>
              </a:rPr>
              <a:t>Case Volume </a:t>
            </a:r>
          </a:p>
          <a:p>
            <a:pPr marL="39688"/>
            <a:r>
              <a:rPr lang="en-US" sz="1400">
                <a:solidFill>
                  <a:schemeClr val="tx1"/>
                </a:solidFill>
                <a:latin typeface="Arial" panose="020B0604020202020204" pitchFamily="34" charset="0"/>
                <a:ea typeface="ＭＳ Ｐゴシック" charset="0"/>
                <a:cs typeface="Arial" panose="020B0604020202020204" pitchFamily="34" charset="0"/>
                <a:sym typeface="Arial Narrow Bold" charset="0"/>
              </a:rPr>
              <a:t>The relative volume of the case is a good indication of how much propellant the round has.  The greater the volume, the more propellant.   The more propellant, the faster the bullet will leave the barrel.</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Ammunition Components: Case Volume</a:t>
            </a:r>
            <a:endParaRPr lang="en-US" dirty="0" smtClean="0">
              <a:effectLst/>
            </a:endParaRPr>
          </a:p>
        </p:txBody>
      </p:sp>
      <p:sp>
        <p:nvSpPr>
          <p:cNvPr id="4" name="Right Brace 3"/>
          <p:cNvSpPr/>
          <p:nvPr/>
        </p:nvSpPr>
        <p:spPr bwMode="auto">
          <a:xfrm>
            <a:off x="5867400" y="4038600"/>
            <a:ext cx="609600" cy="1981200"/>
          </a:xfrm>
          <a:prstGeom prst="rightBrace">
            <a:avLst/>
          </a:prstGeom>
          <a:noFill/>
          <a:ln w="25400" cap="flat" cmpd="sng" algn="ctr">
            <a:solidFill>
              <a:srgbClr val="FF8C0E"/>
            </a:solidFill>
            <a:prstDash val="solid"/>
            <a:round/>
            <a:headEnd type="none" w="med" len="med"/>
            <a:tailEnd type="none"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endParaRPr lang="en-US"/>
          </a:p>
        </p:txBody>
      </p:sp>
    </p:spTree>
    <p:custDataLst>
      <p:tags r:id="rId1"/>
    </p:custDataLst>
    <p:extLst>
      <p:ext uri="{BB962C8B-B14F-4D97-AF65-F5344CB8AC3E}">
        <p14:creationId xmlns:p14="http://schemas.microsoft.com/office/powerpoint/2010/main" val="38121659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liber vs Power 3.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461969" y="3084442"/>
            <a:ext cx="1396031" cy="3730752"/>
          </a:xfrm>
          <a:prstGeom prst="rect">
            <a:avLst/>
          </a:prstGeom>
        </p:spPr>
      </p:pic>
      <p:pic>
        <p:nvPicPr>
          <p:cNvPr id="3" name="Picture 2" descr="Caliber vs Power 1.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81000" y="5181600"/>
            <a:ext cx="466360" cy="1581965"/>
          </a:xfrm>
          <a:prstGeom prst="rect">
            <a:avLst/>
          </a:prstGeom>
        </p:spPr>
      </p:pic>
      <p:pic>
        <p:nvPicPr>
          <p:cNvPr id="4" name="Picture 3" descr="Caliber vs Power 2.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048000" y="4197010"/>
            <a:ext cx="694967" cy="2584790"/>
          </a:xfrm>
          <a:prstGeom prst="rect">
            <a:avLst/>
          </a:prstGeom>
        </p:spPr>
      </p:pic>
      <p:sp>
        <p:nvSpPr>
          <p:cNvPr id="29" name="Rectangle 6"/>
          <p:cNvSpPr>
            <a:spLocks/>
          </p:cNvSpPr>
          <p:nvPr/>
        </p:nvSpPr>
        <p:spPr bwMode="auto">
          <a:xfrm>
            <a:off x="365760" y="1051560"/>
            <a:ext cx="7950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800" dirty="0">
                <a:solidFill>
                  <a:schemeClr val="tx1"/>
                </a:solidFill>
                <a:ea typeface="ＭＳ Ｐゴシック" charset="0"/>
                <a:cs typeface="ＭＳ Ｐゴシック" charset="0"/>
              </a:rPr>
              <a:t>Each of the three rounds </a:t>
            </a:r>
            <a:r>
              <a:rPr lang="en-US" sz="1800" dirty="0" smtClean="0">
                <a:solidFill>
                  <a:schemeClr val="tx1"/>
                </a:solidFill>
                <a:ea typeface="ＭＳ Ｐゴシック" charset="0"/>
                <a:cs typeface="ＭＳ Ｐゴシック" charset="0"/>
              </a:rPr>
              <a:t>are all .</a:t>
            </a:r>
            <a:r>
              <a:rPr lang="en-US" sz="1800" dirty="0">
                <a:solidFill>
                  <a:schemeClr val="tx1"/>
                </a:solidFill>
                <a:ea typeface="ＭＳ Ｐゴシック" charset="0"/>
                <a:cs typeface="ＭＳ Ｐゴシック" charset="0"/>
              </a:rPr>
              <a:t>22 caliber, that is, they’ll all make exactly the same size hole in their target.  They also happen to all have a 40 grain bullet, yet the differences in case volume (i.e. volume of propellant) makes dramatic differences in the relative velocity of each bullet, translating to dramatic differences in the “power” of each round.</a:t>
            </a:r>
          </a:p>
        </p:txBody>
      </p:sp>
      <p:sp>
        <p:nvSpPr>
          <p:cNvPr id="30" name="Rectangle 9"/>
          <p:cNvSpPr>
            <a:spLocks/>
          </p:cNvSpPr>
          <p:nvPr/>
        </p:nvSpPr>
        <p:spPr bwMode="auto">
          <a:xfrm>
            <a:off x="838200" y="4648200"/>
            <a:ext cx="22860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nchor="b"/>
          <a:lstStyle/>
          <a:p>
            <a:pPr marL="39688">
              <a:spcAft>
                <a:spcPts val="600"/>
              </a:spcAft>
            </a:pPr>
            <a:r>
              <a:rPr lang="en-US" sz="1200" b="1" dirty="0">
                <a:solidFill>
                  <a:schemeClr val="tx1"/>
                </a:solidFill>
                <a:latin typeface="Arial" panose="020B0604020202020204" pitchFamily="34" charset="0"/>
                <a:ea typeface="ＭＳ Ｐゴシック" charset="0"/>
                <a:cs typeface="Arial" panose="020B0604020202020204" pitchFamily="34" charset="0"/>
                <a:sym typeface="Arial Narrow Bold" charset="0"/>
              </a:rPr>
              <a:t>.22 Long Rifle</a:t>
            </a:r>
          </a:p>
          <a:p>
            <a:pPr marL="39688">
              <a:spcAft>
                <a:spcPts val="600"/>
              </a:spcAft>
            </a:pPr>
            <a:r>
              <a:rPr lang="en-US" sz="12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Best known as a “plinking” round, the .22 shouldn’t be discounted as a self–defense round</a:t>
            </a:r>
            <a:r>
              <a:rPr lang="en-US" sz="1200"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a:t>
            </a:r>
            <a:endParaRPr lang="en-US" sz="1200" dirty="0">
              <a:solidFill>
                <a:schemeClr val="tx1"/>
              </a:solidFill>
              <a:latin typeface="Arial" panose="020B0604020202020204" pitchFamily="34" charset="0"/>
              <a:ea typeface="ＭＳ Ｐゴシック" charset="0"/>
              <a:cs typeface="Arial" panose="020B0604020202020204" pitchFamily="34" charset="0"/>
              <a:sym typeface="Arial Narrow Bold" charset="0"/>
            </a:endParaRPr>
          </a:p>
          <a:p>
            <a:pPr marL="39688">
              <a:spcAft>
                <a:spcPts val="600"/>
              </a:spcAft>
            </a:pPr>
            <a:r>
              <a:rPr lang="en-US" sz="1200" b="1" dirty="0">
                <a:solidFill>
                  <a:schemeClr val="tx1"/>
                </a:solidFill>
                <a:latin typeface="Arial" panose="020B0604020202020204" pitchFamily="34" charset="0"/>
                <a:ea typeface="ＭＳ Ｐゴシック" charset="0"/>
                <a:cs typeface="Arial" panose="020B0604020202020204" pitchFamily="34" charset="0"/>
                <a:sym typeface="Arial Narrow Bold" charset="0"/>
              </a:rPr>
              <a:t>Bullet Weight: </a:t>
            </a:r>
            <a:r>
              <a:rPr lang="en-US" sz="12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40 </a:t>
            </a:r>
            <a:r>
              <a:rPr lang="en-US" sz="1200"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Grains</a:t>
            </a:r>
            <a:endParaRPr lang="en-US" sz="1200" dirty="0">
              <a:solidFill>
                <a:schemeClr val="tx1"/>
              </a:solidFill>
              <a:latin typeface="Arial" panose="020B0604020202020204" pitchFamily="34" charset="0"/>
              <a:ea typeface="ＭＳ Ｐゴシック" charset="0"/>
              <a:cs typeface="Arial" panose="020B0604020202020204" pitchFamily="34" charset="0"/>
              <a:sym typeface="Arial Narrow Bold" charset="0"/>
            </a:endParaRPr>
          </a:p>
          <a:p>
            <a:pPr marL="39688">
              <a:spcAft>
                <a:spcPts val="600"/>
              </a:spcAft>
            </a:pPr>
            <a:r>
              <a:rPr lang="en-US" sz="1200" b="1" dirty="0">
                <a:solidFill>
                  <a:schemeClr val="tx1"/>
                </a:solidFill>
                <a:latin typeface="Arial" panose="020B0604020202020204" pitchFamily="34" charset="0"/>
                <a:ea typeface="ＭＳ Ｐゴシック" charset="0"/>
                <a:cs typeface="Arial" panose="020B0604020202020204" pitchFamily="34" charset="0"/>
                <a:sym typeface="Arial Narrow Bold" charset="0"/>
              </a:rPr>
              <a:t>Muzzle Velocity: </a:t>
            </a:r>
            <a:r>
              <a:rPr lang="en-US" sz="12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1060 FPS</a:t>
            </a:r>
          </a:p>
        </p:txBody>
      </p:sp>
      <p:sp>
        <p:nvSpPr>
          <p:cNvPr id="33" name="Rectangle 9"/>
          <p:cNvSpPr>
            <a:spLocks/>
          </p:cNvSpPr>
          <p:nvPr/>
        </p:nvSpPr>
        <p:spPr bwMode="auto">
          <a:xfrm>
            <a:off x="3733800" y="4648200"/>
            <a:ext cx="19812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nchor="b"/>
          <a:lstStyle/>
          <a:p>
            <a:pPr marL="39688">
              <a:spcAft>
                <a:spcPts val="600"/>
              </a:spcAft>
            </a:pPr>
            <a:r>
              <a:rPr lang="en-US" sz="1200" b="1" dirty="0">
                <a:solidFill>
                  <a:schemeClr val="tx1"/>
                </a:solidFill>
                <a:latin typeface="Arial" panose="020B0604020202020204" pitchFamily="34" charset="0"/>
                <a:ea typeface="ＭＳ Ｐゴシック" charset="0"/>
                <a:cs typeface="Arial" panose="020B0604020202020204" pitchFamily="34" charset="0"/>
                <a:sym typeface="Arial Narrow Bold" charset="0"/>
              </a:rPr>
              <a:t>5.7MM FN</a:t>
            </a:r>
          </a:p>
          <a:p>
            <a:pPr marL="39688">
              <a:spcAft>
                <a:spcPts val="600"/>
              </a:spcAft>
            </a:pPr>
            <a:r>
              <a:rPr lang="en-US" sz="12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Designed by FN as an alternative to the 9MM, the 5.7MM FN is blazing fast at nearly 2,000 FPS</a:t>
            </a:r>
            <a:r>
              <a:rPr lang="en-US" sz="1200"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a:t>
            </a:r>
            <a:endParaRPr lang="en-US" sz="1200" b="1" dirty="0">
              <a:solidFill>
                <a:schemeClr val="tx1"/>
              </a:solidFill>
              <a:latin typeface="Arial" panose="020B0604020202020204" pitchFamily="34" charset="0"/>
              <a:ea typeface="ＭＳ Ｐゴシック" charset="0"/>
              <a:cs typeface="Arial" panose="020B0604020202020204" pitchFamily="34" charset="0"/>
              <a:sym typeface="Arial Narrow Bold" charset="0"/>
            </a:endParaRPr>
          </a:p>
          <a:p>
            <a:pPr marL="39688">
              <a:spcAft>
                <a:spcPts val="600"/>
              </a:spcAft>
            </a:pPr>
            <a:r>
              <a:rPr lang="en-US" sz="1200" b="1" dirty="0">
                <a:solidFill>
                  <a:schemeClr val="tx1"/>
                </a:solidFill>
                <a:latin typeface="Arial" panose="020B0604020202020204" pitchFamily="34" charset="0"/>
                <a:ea typeface="ＭＳ Ｐゴシック" charset="0"/>
                <a:cs typeface="Arial" panose="020B0604020202020204" pitchFamily="34" charset="0"/>
                <a:sym typeface="Arial Narrow Bold" charset="0"/>
              </a:rPr>
              <a:t>Bullet Weight</a:t>
            </a:r>
            <a:r>
              <a:rPr lang="en-US" sz="1200" b="1"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 </a:t>
            </a:r>
            <a:r>
              <a:rPr lang="en-US" sz="1200"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40 </a:t>
            </a:r>
            <a:r>
              <a:rPr lang="en-US" sz="12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Grains</a:t>
            </a:r>
          </a:p>
          <a:p>
            <a:pPr marL="39688">
              <a:spcAft>
                <a:spcPts val="600"/>
              </a:spcAft>
            </a:pPr>
            <a:r>
              <a:rPr lang="en-US" sz="1200" b="1"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Muzzle </a:t>
            </a:r>
            <a:r>
              <a:rPr lang="en-US" sz="1200" b="1" dirty="0">
                <a:solidFill>
                  <a:schemeClr val="tx1"/>
                </a:solidFill>
                <a:latin typeface="Arial" panose="020B0604020202020204" pitchFamily="34" charset="0"/>
                <a:ea typeface="ＭＳ Ｐゴシック" charset="0"/>
                <a:cs typeface="Arial" panose="020B0604020202020204" pitchFamily="34" charset="0"/>
                <a:sym typeface="Arial Narrow Bold" charset="0"/>
              </a:rPr>
              <a:t>Velocity</a:t>
            </a:r>
            <a:r>
              <a:rPr lang="en-US" sz="1200" b="1"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 </a:t>
            </a:r>
            <a:r>
              <a:rPr lang="en-US" sz="1200"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1950 </a:t>
            </a:r>
            <a:r>
              <a:rPr lang="en-US" sz="12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FPS</a:t>
            </a:r>
          </a:p>
        </p:txBody>
      </p:sp>
      <p:sp>
        <p:nvSpPr>
          <p:cNvPr id="34" name="Rectangle 9"/>
          <p:cNvSpPr>
            <a:spLocks/>
          </p:cNvSpPr>
          <p:nvPr/>
        </p:nvSpPr>
        <p:spPr bwMode="auto">
          <a:xfrm>
            <a:off x="6553200" y="4648200"/>
            <a:ext cx="21336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nchor="b"/>
          <a:lstStyle/>
          <a:p>
            <a:pPr marL="39688">
              <a:spcAft>
                <a:spcPts val="600"/>
              </a:spcAft>
            </a:pPr>
            <a:r>
              <a:rPr lang="en-US" sz="1200" b="1" dirty="0">
                <a:solidFill>
                  <a:schemeClr val="tx1"/>
                </a:solidFill>
                <a:latin typeface="Arial" panose="020B0604020202020204" pitchFamily="34" charset="0"/>
                <a:ea typeface="ＭＳ Ｐゴシック" charset="0"/>
                <a:cs typeface="Arial" panose="020B0604020202020204" pitchFamily="34" charset="0"/>
                <a:sym typeface="Arial Narrow Bold" charset="0"/>
              </a:rPr>
              <a:t>.223 Remington</a:t>
            </a:r>
          </a:p>
          <a:p>
            <a:pPr marL="39688">
              <a:spcAft>
                <a:spcPts val="600"/>
              </a:spcAft>
            </a:pPr>
            <a:r>
              <a:rPr lang="en-US" sz="12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Best known as the standard NATO round for light rifles, it has a velocity more than triple the .22LR</a:t>
            </a:r>
            <a:r>
              <a:rPr lang="en-US" sz="1200"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a:t>
            </a:r>
            <a:endParaRPr lang="en-US" sz="1200" dirty="0">
              <a:solidFill>
                <a:schemeClr val="tx1"/>
              </a:solidFill>
              <a:latin typeface="Arial" panose="020B0604020202020204" pitchFamily="34" charset="0"/>
              <a:ea typeface="ＭＳ Ｐゴシック" charset="0"/>
              <a:cs typeface="Arial" panose="020B0604020202020204" pitchFamily="34" charset="0"/>
              <a:sym typeface="Arial Narrow Bold" charset="0"/>
            </a:endParaRPr>
          </a:p>
          <a:p>
            <a:pPr marL="39688">
              <a:spcAft>
                <a:spcPts val="600"/>
              </a:spcAft>
            </a:pPr>
            <a:r>
              <a:rPr lang="en-US" sz="1200" b="1" dirty="0">
                <a:solidFill>
                  <a:schemeClr val="tx1"/>
                </a:solidFill>
                <a:latin typeface="Arial" panose="020B0604020202020204" pitchFamily="34" charset="0"/>
                <a:ea typeface="ＭＳ Ｐゴシック" charset="0"/>
                <a:cs typeface="Arial" panose="020B0604020202020204" pitchFamily="34" charset="0"/>
                <a:sym typeface="Arial Narrow Bold" charset="0"/>
              </a:rPr>
              <a:t>Bullet Weight</a:t>
            </a:r>
            <a:r>
              <a:rPr lang="en-US" sz="1200" b="1"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 </a:t>
            </a:r>
            <a:r>
              <a:rPr lang="en-US" sz="1200"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40 Grains</a:t>
            </a:r>
            <a:endParaRPr lang="en-US" sz="1200" dirty="0">
              <a:solidFill>
                <a:schemeClr val="tx1"/>
              </a:solidFill>
              <a:latin typeface="Arial" panose="020B0604020202020204" pitchFamily="34" charset="0"/>
              <a:ea typeface="ＭＳ Ｐゴシック" charset="0"/>
              <a:cs typeface="Arial" panose="020B0604020202020204" pitchFamily="34" charset="0"/>
              <a:sym typeface="Arial Narrow Bold" charset="0"/>
            </a:endParaRPr>
          </a:p>
          <a:p>
            <a:pPr marL="39688">
              <a:spcAft>
                <a:spcPts val="600"/>
              </a:spcAft>
            </a:pPr>
            <a:r>
              <a:rPr lang="en-US" sz="1200" b="1" dirty="0">
                <a:solidFill>
                  <a:schemeClr val="tx1"/>
                </a:solidFill>
                <a:latin typeface="Arial" panose="020B0604020202020204" pitchFamily="34" charset="0"/>
                <a:ea typeface="ＭＳ Ｐゴシック" charset="0"/>
                <a:cs typeface="Arial" panose="020B0604020202020204" pitchFamily="34" charset="0"/>
                <a:sym typeface="Arial Narrow Bold" charset="0"/>
              </a:rPr>
              <a:t>Muzzle Velocity</a:t>
            </a:r>
            <a:r>
              <a:rPr lang="en-US" sz="1200" b="1"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 </a:t>
            </a:r>
            <a:r>
              <a:rPr lang="en-US" sz="1200"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3330 </a:t>
            </a:r>
            <a:r>
              <a:rPr lang="en-US" sz="1200" dirty="0">
                <a:solidFill>
                  <a:schemeClr val="tx1"/>
                </a:solidFill>
                <a:latin typeface="Arial" panose="020B0604020202020204" pitchFamily="34" charset="0"/>
                <a:ea typeface="ＭＳ Ｐゴシック" charset="0"/>
                <a:cs typeface="Arial" panose="020B0604020202020204" pitchFamily="34" charset="0"/>
                <a:sym typeface="Arial Narrow Bold" charset="0"/>
              </a:rPr>
              <a:t>FPS</a:t>
            </a:r>
          </a:p>
        </p:txBody>
      </p:sp>
      <p:grpSp>
        <p:nvGrpSpPr>
          <p:cNvPr id="14" name="Group 13"/>
          <p:cNvGrpSpPr/>
          <p:nvPr/>
        </p:nvGrpSpPr>
        <p:grpSpPr>
          <a:xfrm>
            <a:off x="228600" y="4267200"/>
            <a:ext cx="762000" cy="457200"/>
            <a:chOff x="685800" y="2743200"/>
            <a:chExt cx="762000" cy="457200"/>
          </a:xfrm>
        </p:grpSpPr>
        <p:sp>
          <p:nvSpPr>
            <p:cNvPr id="37" name="Oval 18"/>
            <p:cNvSpPr>
              <a:spLocks noChangeAspect="1"/>
            </p:cNvSpPr>
            <p:nvPr/>
          </p:nvSpPr>
          <p:spPr bwMode="auto">
            <a:xfrm>
              <a:off x="917448" y="2813844"/>
              <a:ext cx="301752" cy="301752"/>
            </a:xfrm>
            <a:prstGeom prst="ellipse">
              <a:avLst/>
            </a:prstGeom>
            <a:solidFill>
              <a:srgbClr val="FF493B">
                <a:alpha val="50195"/>
              </a:srgbClr>
            </a:solidFill>
            <a:ln w="12700">
              <a:solidFill>
                <a:srgbClr val="000000">
                  <a:alpha val="50195"/>
                </a:srgbClr>
              </a:solidFill>
              <a:miter lim="800000"/>
              <a:headEnd/>
              <a:tailEnd/>
            </a:ln>
          </p:spPr>
          <p:txBody>
            <a:bodyPr lIns="0" tIns="0" rIns="0" bIns="0"/>
            <a:lstStyle/>
            <a:p>
              <a:endParaRPr lang="en-US"/>
            </a:p>
          </p:txBody>
        </p:sp>
        <p:cxnSp>
          <p:nvCxnSpPr>
            <p:cNvPr id="8" name="Straight Arrow Connector 7"/>
            <p:cNvCxnSpPr/>
            <p:nvPr/>
          </p:nvCxnSpPr>
          <p:spPr bwMode="auto">
            <a:xfrm>
              <a:off x="685800" y="2971800"/>
              <a:ext cx="228600" cy="0"/>
            </a:xfrm>
            <a:prstGeom prst="straightConnector1">
              <a:avLst/>
            </a:prstGeom>
            <a:solidFill>
              <a:srgbClr val="4F81BD"/>
            </a:solidFill>
            <a:ln w="9525"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0" name="Straight Connector 9"/>
            <p:cNvCxnSpPr/>
            <p:nvPr/>
          </p:nvCxnSpPr>
          <p:spPr bwMode="auto">
            <a:xfrm>
              <a:off x="914400" y="2743200"/>
              <a:ext cx="0" cy="45720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2" name="Straight Connector 41"/>
            <p:cNvCxnSpPr/>
            <p:nvPr/>
          </p:nvCxnSpPr>
          <p:spPr bwMode="auto">
            <a:xfrm>
              <a:off x="1219200" y="2743200"/>
              <a:ext cx="0" cy="45720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5" name="Straight Arrow Connector 44"/>
            <p:cNvCxnSpPr/>
            <p:nvPr/>
          </p:nvCxnSpPr>
          <p:spPr bwMode="auto">
            <a:xfrm flipH="1">
              <a:off x="1219200" y="2971800"/>
              <a:ext cx="228600" cy="0"/>
            </a:xfrm>
            <a:prstGeom prst="straightConnector1">
              <a:avLst/>
            </a:prstGeom>
            <a:solidFill>
              <a:srgbClr val="4F81BD"/>
            </a:solidFill>
            <a:ln w="9525"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53" name="Rectangle 9"/>
          <p:cNvSpPr>
            <a:spLocks/>
          </p:cNvSpPr>
          <p:nvPr/>
        </p:nvSpPr>
        <p:spPr bwMode="auto">
          <a:xfrm>
            <a:off x="137160" y="3886200"/>
            <a:ext cx="100584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lgn="ctr">
              <a:lnSpc>
                <a:spcPts val="780"/>
              </a:lnSpc>
              <a:spcAft>
                <a:spcPts val="600"/>
              </a:spcAft>
            </a:pPr>
            <a:r>
              <a:rPr lang="en-US" sz="1400" b="1" dirty="0">
                <a:solidFill>
                  <a:schemeClr val="tx1"/>
                </a:solidFill>
                <a:latin typeface="Arial" panose="020B0604020202020204" pitchFamily="34" charset="0"/>
                <a:ea typeface="ＭＳ Ｐゴシック" charset="0"/>
                <a:cs typeface="Arial" panose="020B0604020202020204" pitchFamily="34" charset="0"/>
                <a:sym typeface="Arial Narrow Bold" charset="0"/>
              </a:rPr>
              <a:t>.22 </a:t>
            </a:r>
            <a:r>
              <a:rPr lang="en-US" sz="1400" b="1"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Inch</a:t>
            </a:r>
          </a:p>
          <a:p>
            <a:pPr marL="39688" algn="ctr">
              <a:lnSpc>
                <a:spcPts val="780"/>
              </a:lnSpc>
              <a:spcAft>
                <a:spcPts val="600"/>
              </a:spcAft>
            </a:pPr>
            <a:r>
              <a:rPr lang="en-US" sz="1400" b="1"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Diameter</a:t>
            </a:r>
            <a:endParaRPr lang="en-US" sz="1400" b="1" dirty="0">
              <a:solidFill>
                <a:schemeClr val="tx1"/>
              </a:solidFill>
              <a:latin typeface="Arial" panose="020B0604020202020204" pitchFamily="34" charset="0"/>
              <a:ea typeface="ＭＳ Ｐゴシック" charset="0"/>
              <a:cs typeface="Arial" panose="020B0604020202020204" pitchFamily="34" charset="0"/>
              <a:sym typeface="Arial Narrow Bold" charset="0"/>
            </a:endParaRPr>
          </a:p>
        </p:txBody>
      </p:sp>
      <p:grpSp>
        <p:nvGrpSpPr>
          <p:cNvPr id="54" name="Group 53"/>
          <p:cNvGrpSpPr/>
          <p:nvPr/>
        </p:nvGrpSpPr>
        <p:grpSpPr>
          <a:xfrm>
            <a:off x="2971800" y="3810000"/>
            <a:ext cx="762000" cy="457200"/>
            <a:chOff x="685800" y="2743200"/>
            <a:chExt cx="762000" cy="457200"/>
          </a:xfrm>
        </p:grpSpPr>
        <p:sp>
          <p:nvSpPr>
            <p:cNvPr id="55" name="Oval 18"/>
            <p:cNvSpPr>
              <a:spLocks noChangeAspect="1"/>
            </p:cNvSpPr>
            <p:nvPr/>
          </p:nvSpPr>
          <p:spPr bwMode="auto">
            <a:xfrm>
              <a:off x="917448" y="2813844"/>
              <a:ext cx="301752" cy="301752"/>
            </a:xfrm>
            <a:prstGeom prst="ellipse">
              <a:avLst/>
            </a:prstGeom>
            <a:solidFill>
              <a:srgbClr val="FF493B">
                <a:alpha val="50195"/>
              </a:srgbClr>
            </a:solidFill>
            <a:ln w="12700">
              <a:solidFill>
                <a:srgbClr val="000000">
                  <a:alpha val="50195"/>
                </a:srgbClr>
              </a:solidFill>
              <a:miter lim="800000"/>
              <a:headEnd/>
              <a:tailEnd/>
            </a:ln>
          </p:spPr>
          <p:txBody>
            <a:bodyPr lIns="0" tIns="0" rIns="0" bIns="0"/>
            <a:lstStyle/>
            <a:p>
              <a:endParaRPr lang="en-US"/>
            </a:p>
          </p:txBody>
        </p:sp>
        <p:cxnSp>
          <p:nvCxnSpPr>
            <p:cNvPr id="56" name="Straight Arrow Connector 55"/>
            <p:cNvCxnSpPr/>
            <p:nvPr/>
          </p:nvCxnSpPr>
          <p:spPr bwMode="auto">
            <a:xfrm>
              <a:off x="685800" y="2971800"/>
              <a:ext cx="228600" cy="0"/>
            </a:xfrm>
            <a:prstGeom prst="straightConnector1">
              <a:avLst/>
            </a:prstGeom>
            <a:solidFill>
              <a:srgbClr val="4F81BD"/>
            </a:solidFill>
            <a:ln w="9525"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7" name="Straight Connector 56"/>
            <p:cNvCxnSpPr/>
            <p:nvPr/>
          </p:nvCxnSpPr>
          <p:spPr bwMode="auto">
            <a:xfrm>
              <a:off x="914400" y="2743200"/>
              <a:ext cx="0" cy="45720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8" name="Straight Connector 57"/>
            <p:cNvCxnSpPr/>
            <p:nvPr/>
          </p:nvCxnSpPr>
          <p:spPr bwMode="auto">
            <a:xfrm>
              <a:off x="1219200" y="2743200"/>
              <a:ext cx="0" cy="45720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9" name="Straight Arrow Connector 58"/>
            <p:cNvCxnSpPr/>
            <p:nvPr/>
          </p:nvCxnSpPr>
          <p:spPr bwMode="auto">
            <a:xfrm flipH="1">
              <a:off x="1219200" y="2971800"/>
              <a:ext cx="228600" cy="0"/>
            </a:xfrm>
            <a:prstGeom prst="straightConnector1">
              <a:avLst/>
            </a:prstGeom>
            <a:solidFill>
              <a:srgbClr val="4F81BD"/>
            </a:solidFill>
            <a:ln w="9525"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60" name="Rectangle 9"/>
          <p:cNvSpPr>
            <a:spLocks/>
          </p:cNvSpPr>
          <p:nvPr/>
        </p:nvSpPr>
        <p:spPr bwMode="auto">
          <a:xfrm>
            <a:off x="2880360" y="3429000"/>
            <a:ext cx="100584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lgn="ctr">
              <a:lnSpc>
                <a:spcPts val="780"/>
              </a:lnSpc>
              <a:spcAft>
                <a:spcPts val="600"/>
              </a:spcAft>
            </a:pPr>
            <a:r>
              <a:rPr lang="en-US" sz="1400" b="1" dirty="0">
                <a:solidFill>
                  <a:schemeClr val="tx1"/>
                </a:solidFill>
                <a:latin typeface="Arial" panose="020B0604020202020204" pitchFamily="34" charset="0"/>
                <a:ea typeface="ＭＳ Ｐゴシック" charset="0"/>
                <a:cs typeface="Arial" panose="020B0604020202020204" pitchFamily="34" charset="0"/>
                <a:sym typeface="Arial Narrow Bold" charset="0"/>
              </a:rPr>
              <a:t>.22 </a:t>
            </a:r>
            <a:r>
              <a:rPr lang="en-US" sz="1400" b="1"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Inch</a:t>
            </a:r>
          </a:p>
          <a:p>
            <a:pPr marL="39688" algn="ctr">
              <a:lnSpc>
                <a:spcPts val="780"/>
              </a:lnSpc>
              <a:spcAft>
                <a:spcPts val="600"/>
              </a:spcAft>
            </a:pPr>
            <a:r>
              <a:rPr lang="en-US" sz="1400" b="1"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Diameter</a:t>
            </a:r>
            <a:endParaRPr lang="en-US" sz="1400" b="1" dirty="0">
              <a:solidFill>
                <a:schemeClr val="tx1"/>
              </a:solidFill>
              <a:latin typeface="Arial" panose="020B0604020202020204" pitchFamily="34" charset="0"/>
              <a:ea typeface="ＭＳ Ｐゴシック" charset="0"/>
              <a:cs typeface="Arial" panose="020B0604020202020204" pitchFamily="34" charset="0"/>
              <a:sym typeface="Arial Narrow Bold" charset="0"/>
            </a:endParaRPr>
          </a:p>
        </p:txBody>
      </p:sp>
      <p:grpSp>
        <p:nvGrpSpPr>
          <p:cNvPr id="61" name="Group 60"/>
          <p:cNvGrpSpPr/>
          <p:nvPr/>
        </p:nvGrpSpPr>
        <p:grpSpPr>
          <a:xfrm>
            <a:off x="5791200" y="2743200"/>
            <a:ext cx="762000" cy="457200"/>
            <a:chOff x="685800" y="2743200"/>
            <a:chExt cx="762000" cy="457200"/>
          </a:xfrm>
        </p:grpSpPr>
        <p:sp>
          <p:nvSpPr>
            <p:cNvPr id="62" name="Oval 18"/>
            <p:cNvSpPr>
              <a:spLocks noChangeAspect="1"/>
            </p:cNvSpPr>
            <p:nvPr/>
          </p:nvSpPr>
          <p:spPr bwMode="auto">
            <a:xfrm>
              <a:off x="917448" y="2813844"/>
              <a:ext cx="301752" cy="301752"/>
            </a:xfrm>
            <a:prstGeom prst="ellipse">
              <a:avLst/>
            </a:prstGeom>
            <a:solidFill>
              <a:srgbClr val="FF493B">
                <a:alpha val="50195"/>
              </a:srgbClr>
            </a:solidFill>
            <a:ln w="12700">
              <a:solidFill>
                <a:srgbClr val="000000">
                  <a:alpha val="50195"/>
                </a:srgbClr>
              </a:solidFill>
              <a:miter lim="800000"/>
              <a:headEnd/>
              <a:tailEnd/>
            </a:ln>
          </p:spPr>
          <p:txBody>
            <a:bodyPr lIns="0" tIns="0" rIns="0" bIns="0"/>
            <a:lstStyle/>
            <a:p>
              <a:endParaRPr lang="en-US"/>
            </a:p>
          </p:txBody>
        </p:sp>
        <p:cxnSp>
          <p:nvCxnSpPr>
            <p:cNvPr id="63" name="Straight Arrow Connector 62"/>
            <p:cNvCxnSpPr/>
            <p:nvPr/>
          </p:nvCxnSpPr>
          <p:spPr bwMode="auto">
            <a:xfrm>
              <a:off x="685800" y="2971800"/>
              <a:ext cx="228600" cy="0"/>
            </a:xfrm>
            <a:prstGeom prst="straightConnector1">
              <a:avLst/>
            </a:prstGeom>
            <a:solidFill>
              <a:srgbClr val="4F81BD"/>
            </a:solidFill>
            <a:ln w="9525"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4" name="Straight Connector 63"/>
            <p:cNvCxnSpPr/>
            <p:nvPr/>
          </p:nvCxnSpPr>
          <p:spPr bwMode="auto">
            <a:xfrm>
              <a:off x="914400" y="2743200"/>
              <a:ext cx="0" cy="45720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5" name="Straight Connector 64"/>
            <p:cNvCxnSpPr/>
            <p:nvPr/>
          </p:nvCxnSpPr>
          <p:spPr bwMode="auto">
            <a:xfrm>
              <a:off x="1219200" y="2743200"/>
              <a:ext cx="0" cy="45720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6" name="Straight Arrow Connector 65"/>
            <p:cNvCxnSpPr/>
            <p:nvPr/>
          </p:nvCxnSpPr>
          <p:spPr bwMode="auto">
            <a:xfrm flipH="1">
              <a:off x="1219200" y="2971800"/>
              <a:ext cx="228600" cy="0"/>
            </a:xfrm>
            <a:prstGeom prst="straightConnector1">
              <a:avLst/>
            </a:prstGeom>
            <a:solidFill>
              <a:srgbClr val="4F81BD"/>
            </a:solidFill>
            <a:ln w="9525"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67" name="Rectangle 9"/>
          <p:cNvSpPr>
            <a:spLocks/>
          </p:cNvSpPr>
          <p:nvPr/>
        </p:nvSpPr>
        <p:spPr bwMode="auto">
          <a:xfrm>
            <a:off x="5699760" y="2362200"/>
            <a:ext cx="100584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lgn="ctr">
              <a:lnSpc>
                <a:spcPts val="780"/>
              </a:lnSpc>
              <a:spcAft>
                <a:spcPts val="600"/>
              </a:spcAft>
            </a:pPr>
            <a:r>
              <a:rPr lang="en-US" sz="1400" b="1" dirty="0">
                <a:solidFill>
                  <a:schemeClr val="tx1"/>
                </a:solidFill>
                <a:latin typeface="Arial" panose="020B0604020202020204" pitchFamily="34" charset="0"/>
                <a:ea typeface="ＭＳ Ｐゴシック" charset="0"/>
                <a:cs typeface="Arial" panose="020B0604020202020204" pitchFamily="34" charset="0"/>
                <a:sym typeface="Arial Narrow Bold" charset="0"/>
              </a:rPr>
              <a:t>.22 </a:t>
            </a:r>
            <a:r>
              <a:rPr lang="en-US" sz="1400" b="1"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Inch</a:t>
            </a:r>
          </a:p>
          <a:p>
            <a:pPr marL="39688" algn="ctr">
              <a:lnSpc>
                <a:spcPts val="780"/>
              </a:lnSpc>
              <a:spcAft>
                <a:spcPts val="600"/>
              </a:spcAft>
            </a:pPr>
            <a:r>
              <a:rPr lang="en-US" sz="1400" b="1" dirty="0" smtClean="0">
                <a:solidFill>
                  <a:schemeClr val="tx1"/>
                </a:solidFill>
                <a:latin typeface="Arial" panose="020B0604020202020204" pitchFamily="34" charset="0"/>
                <a:ea typeface="ＭＳ Ｐゴシック" charset="0"/>
                <a:cs typeface="Arial" panose="020B0604020202020204" pitchFamily="34" charset="0"/>
                <a:sym typeface="Arial Narrow Bold" charset="0"/>
              </a:rPr>
              <a:t>Diameter</a:t>
            </a:r>
            <a:endParaRPr lang="en-US" sz="1400" b="1" dirty="0">
              <a:solidFill>
                <a:schemeClr val="tx1"/>
              </a:solidFill>
              <a:latin typeface="Arial" panose="020B0604020202020204" pitchFamily="34" charset="0"/>
              <a:ea typeface="ＭＳ Ｐゴシック" charset="0"/>
              <a:cs typeface="Arial" panose="020B0604020202020204" pitchFamily="34" charset="0"/>
              <a:sym typeface="Arial Narrow Bold" charset="0"/>
            </a:endParaRPr>
          </a:p>
        </p:txBody>
      </p:sp>
      <p:sp>
        <p:nvSpPr>
          <p:cNvPr id="5" name="Title 4"/>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Is Caliber all that Matters?</a:t>
            </a:r>
            <a:endParaRPr lang="en-US" dirty="0" smtClean="0">
              <a:effectLst/>
            </a:endParaRPr>
          </a:p>
        </p:txBody>
      </p:sp>
    </p:spTree>
    <p:custDataLst>
      <p:tags r:id="rId1"/>
    </p:custDataLst>
    <p:extLst>
      <p:ext uri="{BB962C8B-B14F-4D97-AF65-F5344CB8AC3E}">
        <p14:creationId xmlns:p14="http://schemas.microsoft.com/office/powerpoint/2010/main" val="28706919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4" action="ppaction://hlinksldjump"/>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698812" y="1524001"/>
            <a:ext cx="3807490" cy="2865168"/>
          </a:xfrm>
          <a:prstGeom prst="rect">
            <a:avLst/>
          </a:prstGeom>
        </p:spPr>
      </p:pic>
      <p:sp>
        <p:nvSpPr>
          <p:cNvPr id="92167" name="Rectangle 6"/>
          <p:cNvSpPr>
            <a:spLocks/>
          </p:cNvSpPr>
          <p:nvPr/>
        </p:nvSpPr>
        <p:spPr bwMode="auto">
          <a:xfrm>
            <a:off x="365760" y="838200"/>
            <a:ext cx="36830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2000" dirty="0">
                <a:solidFill>
                  <a:srgbClr val="AD9F85"/>
                </a:solidFill>
                <a:ea typeface="ＭＳ Ｐゴシック" charset="0"/>
                <a:cs typeface="ＭＳ Ｐゴシック" charset="0"/>
              </a:rPr>
              <a:t>Knock-Down Power</a:t>
            </a:r>
          </a:p>
          <a:p>
            <a:pPr marL="39688"/>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Knock Down Power</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 is a measurement of a round</a:t>
            </a:r>
            <a:r>
              <a:rPr lang="en-US" altLang="ja-JP" sz="1800" dirty="0">
                <a:solidFill>
                  <a:schemeClr val="tx1"/>
                </a:solidFill>
                <a:ea typeface="ＭＳ Ｐゴシック" charset="0"/>
                <a:cs typeface="ＭＳ Ｐゴシック" charset="0"/>
              </a:rPr>
              <a:t>’</a:t>
            </a:r>
            <a:r>
              <a:rPr lang="en-US" altLang="ja-JP" sz="1800" dirty="0">
                <a:solidFill>
                  <a:schemeClr val="tx1"/>
                </a:solidFill>
                <a:cs typeface="Arial" charset="0"/>
              </a:rPr>
              <a:t>s power, typically using either the kinetic energy formula:</a:t>
            </a:r>
          </a:p>
          <a:p>
            <a:pPr marL="39688"/>
            <a:r>
              <a:rPr lang="en-US" sz="1800" b="1" dirty="0">
                <a:solidFill>
                  <a:schemeClr val="tx1"/>
                </a:solidFill>
                <a:latin typeface="Arial Bold" charset="0"/>
                <a:cs typeface="Arial Bold" charset="0"/>
                <a:sym typeface="Arial Bold" charset="0"/>
              </a:rPr>
              <a:t>Kinetic Energy</a:t>
            </a:r>
            <a:r>
              <a:rPr lang="en-US" sz="1800" dirty="0">
                <a:solidFill>
                  <a:schemeClr val="tx1"/>
                </a:solidFill>
                <a:latin typeface="Arial Bold" charset="0"/>
                <a:cs typeface="Arial Bold" charset="0"/>
                <a:sym typeface="Arial Bold" charset="0"/>
              </a:rPr>
              <a:t> = ½ MV</a:t>
            </a:r>
            <a:r>
              <a:rPr lang="en-US" sz="1800" baseline="30000" dirty="0">
                <a:solidFill>
                  <a:schemeClr val="tx1"/>
                </a:solidFill>
                <a:latin typeface="Arial Bold" charset="0"/>
                <a:cs typeface="Arial Bold" charset="0"/>
                <a:sym typeface="Arial Bold" charset="0"/>
              </a:rPr>
              <a:t>2</a:t>
            </a:r>
          </a:p>
          <a:p>
            <a:pPr marL="39688"/>
            <a:endParaRPr lang="en-US" sz="1800" dirty="0">
              <a:solidFill>
                <a:schemeClr val="tx1"/>
              </a:solidFill>
              <a:cs typeface="Arial" charset="0"/>
            </a:endParaRPr>
          </a:p>
          <a:p>
            <a:pPr marL="39688"/>
            <a:r>
              <a:rPr lang="en-US" sz="1800" dirty="0">
                <a:solidFill>
                  <a:schemeClr val="tx1"/>
                </a:solidFill>
                <a:cs typeface="Arial" charset="0"/>
              </a:rPr>
              <a:t>Or, </a:t>
            </a:r>
            <a:r>
              <a:rPr lang="en-US" sz="1800" b="1" dirty="0">
                <a:solidFill>
                  <a:schemeClr val="tx1"/>
                </a:solidFill>
                <a:cs typeface="Arial" charset="0"/>
              </a:rPr>
              <a:t>the Taylor Knock-Out </a:t>
            </a:r>
            <a:r>
              <a:rPr lang="en-US" sz="1800" dirty="0">
                <a:solidFill>
                  <a:schemeClr val="tx1"/>
                </a:solidFill>
                <a:cs typeface="Arial" charset="0"/>
              </a:rPr>
              <a:t>Factor:</a:t>
            </a:r>
          </a:p>
          <a:p>
            <a:pPr marL="39688"/>
            <a:r>
              <a:rPr lang="en-US" sz="1800" dirty="0">
                <a:solidFill>
                  <a:schemeClr val="tx1"/>
                </a:solidFill>
                <a:latin typeface="Arial Bold" charset="0"/>
                <a:cs typeface="Arial Bold" charset="0"/>
                <a:sym typeface="Arial Bold" charset="0"/>
              </a:rPr>
              <a:t>TKOF = (MVD)/7,000</a:t>
            </a:r>
          </a:p>
        </p:txBody>
      </p:sp>
      <p:sp>
        <p:nvSpPr>
          <p:cNvPr id="2" name="Rectangle 7"/>
          <p:cNvSpPr>
            <a:spLocks/>
          </p:cNvSpPr>
          <p:nvPr/>
        </p:nvSpPr>
        <p:spPr bwMode="auto">
          <a:xfrm>
            <a:off x="365760" y="3505200"/>
            <a:ext cx="420624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217488" indent="-177800">
              <a:defRPr/>
            </a:pPr>
            <a:r>
              <a:rPr lang="en-US" sz="2000" dirty="0">
                <a:solidFill>
                  <a:srgbClr val="AD9F85"/>
                </a:solidFill>
                <a:ea typeface="ＭＳ Ｐゴシック" charset="0"/>
                <a:cs typeface="Arial" charset="0"/>
              </a:rPr>
              <a:t>Self Defense Caliber Options</a:t>
            </a:r>
          </a:p>
          <a:p>
            <a:pPr marL="39688">
              <a:defRPr/>
            </a:pPr>
            <a:r>
              <a:rPr lang="en-US" sz="1800" dirty="0">
                <a:solidFill>
                  <a:schemeClr val="tx1"/>
                </a:solidFill>
                <a:ea typeface="ＭＳ Ｐゴシック" charset="0"/>
                <a:cs typeface="Arial" charset="0"/>
              </a:rPr>
              <a:t>We recommend that your self defense firearm falls within the green or yellow scale to the right (preferably the green), as long these rules apply:</a:t>
            </a:r>
          </a:p>
          <a:p>
            <a:pPr marL="39688">
              <a:defRPr/>
            </a:pPr>
            <a:r>
              <a:rPr lang="en-US" sz="1800" b="1" dirty="0">
                <a:solidFill>
                  <a:schemeClr val="tx1"/>
                </a:solidFill>
                <a:latin typeface="Arial Bold" charset="0"/>
                <a:ea typeface="ＭＳ Ｐゴシック" charset="0"/>
                <a:cs typeface="Arial Bold" charset="0"/>
                <a:sym typeface="Arial Bold" charset="0"/>
              </a:rPr>
              <a:t>Rule #1</a:t>
            </a:r>
            <a:r>
              <a:rPr lang="en-US" sz="1800" dirty="0">
                <a:solidFill>
                  <a:schemeClr val="tx1"/>
                </a:solidFill>
                <a:latin typeface="Arial Bold" charset="0"/>
                <a:ea typeface="ＭＳ Ｐゴシック" charset="0"/>
                <a:cs typeface="Arial Bold" charset="0"/>
                <a:sym typeface="Arial Bold" charset="0"/>
              </a:rPr>
              <a:t>: </a:t>
            </a:r>
            <a:r>
              <a:rPr lang="en-US" sz="1800" dirty="0">
                <a:solidFill>
                  <a:schemeClr val="tx1"/>
                </a:solidFill>
                <a:ea typeface="ＭＳ Ｐゴシック" charset="0"/>
                <a:cs typeface="Arial" charset="0"/>
              </a:rPr>
              <a:t>You select a gun that you</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ll actually carry (that is, it isn</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t too heavy).</a:t>
            </a:r>
          </a:p>
          <a:p>
            <a:pPr marL="39688">
              <a:defRPr/>
            </a:pPr>
            <a:r>
              <a:rPr lang="en-US" sz="1800" b="1" dirty="0">
                <a:solidFill>
                  <a:schemeClr val="tx1"/>
                </a:solidFill>
                <a:latin typeface="Arial Bold" charset="0"/>
                <a:ea typeface="ＭＳ Ｐゴシック" charset="0"/>
                <a:cs typeface="Arial Bold" charset="0"/>
                <a:sym typeface="Arial Bold" charset="0"/>
              </a:rPr>
              <a:t>Rule #2</a:t>
            </a:r>
            <a:r>
              <a:rPr lang="en-US" sz="1800" dirty="0">
                <a:solidFill>
                  <a:schemeClr val="tx1"/>
                </a:solidFill>
                <a:latin typeface="Arial Bold" charset="0"/>
                <a:ea typeface="ＭＳ Ｐゴシック" charset="0"/>
                <a:cs typeface="Arial Bold" charset="0"/>
                <a:sym typeface="Arial Bold" charset="0"/>
              </a:rPr>
              <a:t>: </a:t>
            </a:r>
            <a:r>
              <a:rPr lang="en-US" sz="1800" dirty="0">
                <a:solidFill>
                  <a:schemeClr val="tx1"/>
                </a:solidFill>
                <a:ea typeface="ＭＳ Ｐゴシック" charset="0"/>
                <a:cs typeface="Arial" charset="0"/>
              </a:rPr>
              <a:t>You select the largest caliber that you</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re comfortable shooting (and comfortable paying for practice ammunition!)</a:t>
            </a:r>
          </a:p>
        </p:txBody>
      </p:sp>
      <p:sp>
        <p:nvSpPr>
          <p:cNvPr id="92169" name="Rectangle 8"/>
          <p:cNvSpPr>
            <a:spLocks/>
          </p:cNvSpPr>
          <p:nvPr/>
        </p:nvSpPr>
        <p:spPr bwMode="auto">
          <a:xfrm>
            <a:off x="6629400" y="6248400"/>
            <a:ext cx="1295400" cy="304800"/>
          </a:xfrm>
          <a:prstGeom prst="rect">
            <a:avLst/>
          </a:prstGeom>
          <a:solidFill>
            <a:srgbClr val="FFFFFF"/>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Other Measurements</a:t>
            </a:r>
            <a:endParaRPr lang="en-US" dirty="0" smtClean="0">
              <a:effectLst/>
            </a:endParaRPr>
          </a:p>
        </p:txBody>
      </p:sp>
      <p:sp>
        <p:nvSpPr>
          <p:cNvPr id="8" name="TextBox 7"/>
          <p:cNvSpPr txBox="1"/>
          <p:nvPr/>
        </p:nvSpPr>
        <p:spPr>
          <a:xfrm>
            <a:off x="4636008" y="4396026"/>
            <a:ext cx="4507992" cy="984885"/>
          </a:xfrm>
          <a:prstGeom prst="rect">
            <a:avLst/>
          </a:prstGeom>
          <a:noFill/>
        </p:spPr>
        <p:txBody>
          <a:bodyPr wrap="square" rtlCol="0">
            <a:spAutoFit/>
          </a:bodyPr>
          <a:lstStyle/>
          <a:p>
            <a:r>
              <a:rPr lang="en-US" sz="1600" b="1" dirty="0" smtClean="0">
                <a:solidFill>
                  <a:srgbClr val="E10A0A"/>
                </a:solidFill>
                <a:latin typeface="+mn-lt"/>
              </a:rPr>
              <a:t>Interactive 2.5 </a:t>
            </a:r>
            <a:r>
              <a:rPr lang="en-US" sz="1600" b="1" dirty="0" smtClean="0">
                <a:latin typeface="+mn-lt"/>
              </a:rPr>
              <a:t>The Taylor Knock-Out Factor</a:t>
            </a:r>
          </a:p>
          <a:p>
            <a:r>
              <a:rPr lang="en-US" sz="1400" i="1" dirty="0">
                <a:latin typeface="+mn-lt"/>
              </a:rPr>
              <a:t>Open this interactive widget, and tap any round to compare its kinetic energy, Taylor Knock Out Factor, weight, and muzzle velocity.</a:t>
            </a:r>
            <a:endParaRPr lang="en-US" sz="1400" dirty="0">
              <a:latin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 name="Shape 70"/>
          <p:cNvSpPr/>
          <p:nvPr/>
        </p:nvSpPr>
        <p:spPr>
          <a:xfrm>
            <a:off x="312460" y="165855"/>
            <a:ext cx="3262111"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Knock Down Power</a:t>
            </a:r>
          </a:p>
        </p:txBody>
      </p:sp>
      <p:sp>
        <p:nvSpPr>
          <p:cNvPr id="71" name="Shape 71"/>
          <p:cNvSpPr/>
          <p:nvPr/>
        </p:nvSpPr>
        <p:spPr>
          <a:xfrm>
            <a:off x="304800" y="533400"/>
            <a:ext cx="7233047" cy="6565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any round below to see it’s relative power using the Taylor Knock Out Formula, which uses the following formula:  TKOF = (MVD) / 7,000, where M = the weight of the bullet in grains, while V = the speed of the bullet in feet per second, and D = the diameter of the bullet in inches.  </a:t>
            </a:r>
          </a:p>
        </p:txBody>
      </p:sp>
      <p:pic>
        <p:nvPicPr>
          <p:cNvPr id="72" name="TKOF Gauge.png"/>
          <p:cNvPicPr/>
          <p:nvPr/>
        </p:nvPicPr>
        <p:blipFill>
          <a:blip r:embed="rId4" cstate="print">
            <a:extLst>
              <a:ext uri="{28A0092B-C50C-407E-A947-70E740481C1C}">
                <a14:useLocalDpi xmlns:a14="http://schemas.microsoft.com/office/drawing/2010/main"/>
              </a:ext>
            </a:extLst>
          </a:blip>
          <a:stretch>
            <a:fillRect/>
          </a:stretch>
        </p:blipFill>
        <p:spPr>
          <a:xfrm>
            <a:off x="7537820" y="996497"/>
            <a:ext cx="1241227" cy="5673980"/>
          </a:xfrm>
          <a:prstGeom prst="rect">
            <a:avLst/>
          </a:prstGeom>
          <a:ln w="12700">
            <a:miter lim="400000"/>
          </a:ln>
        </p:spPr>
      </p:pic>
      <p:pic>
        <p:nvPicPr>
          <p:cNvPr id="73" name="Img2730-KW.png">
            <a:hlinkClick r:id="rId5" action="ppaction://hlinksldjump"/>
          </p:cNvPr>
          <p:cNvPicPr/>
          <p:nvPr/>
        </p:nvPicPr>
        <p:blipFill>
          <a:blip r:embed="rId6" cstate="print">
            <a:extLst>
              <a:ext uri="{28A0092B-C50C-407E-A947-70E740481C1C}">
                <a14:useLocalDpi xmlns:a14="http://schemas.microsoft.com/office/drawing/2010/main"/>
              </a:ext>
            </a:extLst>
          </a:blip>
          <a:stretch>
            <a:fillRect/>
          </a:stretch>
        </p:blipFill>
        <p:spPr>
          <a:xfrm>
            <a:off x="35719" y="2616398"/>
            <a:ext cx="973336" cy="1627334"/>
          </a:xfrm>
          <a:prstGeom prst="rect">
            <a:avLst/>
          </a:prstGeom>
          <a:ln w="12700">
            <a:miter lim="400000"/>
          </a:ln>
        </p:spPr>
      </p:pic>
      <p:sp>
        <p:nvSpPr>
          <p:cNvPr id="74" name="Shape 74"/>
          <p:cNvSpPr/>
          <p:nvPr/>
        </p:nvSpPr>
        <p:spPr>
          <a:xfrm>
            <a:off x="107156" y="3993956"/>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Sig</a:t>
            </a:r>
          </a:p>
        </p:txBody>
      </p:sp>
      <p:pic>
        <p:nvPicPr>
          <p:cNvPr id="75" name="Img0253-KW.png">
            <a:hlinkClick r:id="rId7" action="ppaction://hlinksldjump"/>
          </p:cNvPr>
          <p:cNvPicPr/>
          <p:nvPr/>
        </p:nvPicPr>
        <p:blipFill>
          <a:blip r:embed="rId8" cstate="print">
            <a:extLst>
              <a:ext uri="{28A0092B-C50C-407E-A947-70E740481C1C}">
                <a14:useLocalDpi xmlns:a14="http://schemas.microsoft.com/office/drawing/2010/main"/>
              </a:ext>
            </a:extLst>
          </a:blip>
          <a:stretch>
            <a:fillRect/>
          </a:stretch>
        </p:blipFill>
        <p:spPr>
          <a:xfrm>
            <a:off x="1098352" y="1012118"/>
            <a:ext cx="1401962" cy="1995493"/>
          </a:xfrm>
          <a:prstGeom prst="rect">
            <a:avLst/>
          </a:prstGeom>
          <a:ln w="12700">
            <a:miter lim="400000"/>
          </a:ln>
        </p:spPr>
      </p:pic>
      <p:sp>
        <p:nvSpPr>
          <p:cNvPr id="76" name="Shape 76"/>
          <p:cNvSpPr/>
          <p:nvPr/>
        </p:nvSpPr>
        <p:spPr>
          <a:xfrm>
            <a:off x="1357313" y="2605390"/>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10MM</a:t>
            </a:r>
          </a:p>
        </p:txBody>
      </p:sp>
      <p:pic>
        <p:nvPicPr>
          <p:cNvPr id="77" name="Power vs Caliber 2.png">
            <a:hlinkClick r:id="rId9" action="ppaction://hlinksldjump"/>
          </p:cNvPr>
          <p:cNvPicPr/>
          <p:nvPr/>
        </p:nvPicPr>
        <p:blipFill>
          <a:blip r:embed="rId10" cstate="print">
            <a:extLst>
              <a:ext uri="{28A0092B-C50C-407E-A947-70E740481C1C}">
                <a14:useLocalDpi xmlns:a14="http://schemas.microsoft.com/office/drawing/2010/main"/>
              </a:ext>
            </a:extLst>
          </a:blip>
          <a:stretch>
            <a:fillRect/>
          </a:stretch>
        </p:blipFill>
        <p:spPr>
          <a:xfrm>
            <a:off x="779859" y="4114800"/>
            <a:ext cx="741776" cy="1687712"/>
          </a:xfrm>
          <a:prstGeom prst="rect">
            <a:avLst/>
          </a:prstGeom>
          <a:ln w="12700">
            <a:miter lim="400000"/>
          </a:ln>
        </p:spPr>
      </p:pic>
      <p:sp>
        <p:nvSpPr>
          <p:cNvPr id="78" name="Shape 78"/>
          <p:cNvSpPr/>
          <p:nvPr/>
        </p:nvSpPr>
        <p:spPr>
          <a:xfrm>
            <a:off x="762000" y="5563509"/>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5.7MM FN</a:t>
            </a:r>
          </a:p>
        </p:txBody>
      </p:sp>
      <p:pic>
        <p:nvPicPr>
          <p:cNvPr id="79" name="Bullet 357.png">
            <a:hlinkClick r:id="rId11" action="ppaction://hlinksldjump"/>
          </p:cNvPr>
          <p:cNvPicPr/>
          <p:nvPr/>
        </p:nvPicPr>
        <p:blipFill>
          <a:blip r:embed="rId12" cstate="print">
            <a:extLst>
              <a:ext uri="{28A0092B-C50C-407E-A947-70E740481C1C}">
                <a14:useLocalDpi xmlns:a14="http://schemas.microsoft.com/office/drawing/2010/main"/>
              </a:ext>
            </a:extLst>
          </a:blip>
          <a:stretch>
            <a:fillRect/>
          </a:stretch>
        </p:blipFill>
        <p:spPr>
          <a:xfrm>
            <a:off x="1687711" y="3446859"/>
            <a:ext cx="680191" cy="1607344"/>
          </a:xfrm>
          <a:prstGeom prst="rect">
            <a:avLst/>
          </a:prstGeom>
          <a:ln w="12700">
            <a:miter lim="400000"/>
          </a:ln>
        </p:spPr>
      </p:pic>
      <p:sp>
        <p:nvSpPr>
          <p:cNvPr id="80" name="Shape 80"/>
          <p:cNvSpPr/>
          <p:nvPr/>
        </p:nvSpPr>
        <p:spPr>
          <a:xfrm>
            <a:off x="1500187" y="5016405"/>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 +P</a:t>
            </a:r>
          </a:p>
        </p:txBody>
      </p:sp>
      <p:pic>
        <p:nvPicPr>
          <p:cNvPr id="81" name="Power vs Caliber 1.png">
            <a:hlinkClick r:id="rId13" action="ppaction://hlinksldjump"/>
          </p:cNvPr>
          <p:cNvPicPr/>
          <p:nvPr/>
        </p:nvPicPr>
        <p:blipFill>
          <a:blip r:embed="rId14" cstate="print">
            <a:extLst>
              <a:ext uri="{28A0092B-C50C-407E-A947-70E740481C1C}">
                <a14:useLocalDpi xmlns:a14="http://schemas.microsoft.com/office/drawing/2010/main"/>
              </a:ext>
            </a:extLst>
          </a:blip>
          <a:stretch>
            <a:fillRect/>
          </a:stretch>
        </p:blipFill>
        <p:spPr>
          <a:xfrm>
            <a:off x="3545086" y="5481745"/>
            <a:ext cx="756642" cy="1232298"/>
          </a:xfrm>
          <a:prstGeom prst="rect">
            <a:avLst/>
          </a:prstGeom>
          <a:ln w="12700">
            <a:miter lim="400000"/>
          </a:ln>
        </p:spPr>
      </p:pic>
      <p:sp>
        <p:nvSpPr>
          <p:cNvPr id="82" name="Shape 82"/>
          <p:cNvSpPr/>
          <p:nvPr/>
        </p:nvSpPr>
        <p:spPr>
          <a:xfrm>
            <a:off x="3402211" y="6516593"/>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.22 Long Rifle</a:t>
            </a:r>
          </a:p>
        </p:txBody>
      </p:sp>
      <p:pic>
        <p:nvPicPr>
          <p:cNvPr id="83" name="Img0245-KW.png">
            <a:hlinkClick r:id="rId15"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3371367" y="2160985"/>
            <a:ext cx="562478" cy="1848446"/>
          </a:xfrm>
          <a:prstGeom prst="rect">
            <a:avLst/>
          </a:prstGeom>
          <a:ln w="12700">
            <a:miter lim="400000"/>
          </a:ln>
        </p:spPr>
      </p:pic>
      <p:sp>
        <p:nvSpPr>
          <p:cNvPr id="84" name="Shape 84"/>
          <p:cNvSpPr/>
          <p:nvPr/>
        </p:nvSpPr>
        <p:spPr>
          <a:xfrm>
            <a:off x="3125390" y="3980561"/>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Magnum</a:t>
            </a:r>
          </a:p>
        </p:txBody>
      </p:sp>
      <p:pic>
        <p:nvPicPr>
          <p:cNvPr id="85" name="Img0247-KW.png">
            <a:hlinkClick r:id="rId17" action="ppaction://hlinksldjump"/>
          </p:cNvPr>
          <p:cNvPicPr/>
          <p:nvPr/>
        </p:nvPicPr>
        <p:blipFill>
          <a:blip r:embed="rId18" cstate="print">
            <a:extLst>
              <a:ext uri="{28A0092B-C50C-407E-A947-70E740481C1C}">
                <a14:useLocalDpi xmlns:a14="http://schemas.microsoft.com/office/drawing/2010/main"/>
              </a:ext>
            </a:extLst>
          </a:blip>
          <a:stretch>
            <a:fillRect/>
          </a:stretch>
        </p:blipFill>
        <p:spPr>
          <a:xfrm>
            <a:off x="4170164" y="1451151"/>
            <a:ext cx="1098352" cy="1732745"/>
          </a:xfrm>
          <a:prstGeom prst="rect">
            <a:avLst/>
          </a:prstGeom>
          <a:ln w="12700">
            <a:miter lim="400000"/>
          </a:ln>
        </p:spPr>
      </p:pic>
      <p:sp>
        <p:nvSpPr>
          <p:cNvPr id="86" name="Shape 86"/>
          <p:cNvSpPr/>
          <p:nvPr/>
        </p:nvSpPr>
        <p:spPr>
          <a:xfrm>
            <a:off x="4214812" y="2900069"/>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45 ACP</a:t>
            </a:r>
          </a:p>
        </p:txBody>
      </p:sp>
      <p:pic>
        <p:nvPicPr>
          <p:cNvPr id="87" name="Img0251-KW.png">
            <a:hlinkClick r:id="rId19" action="ppaction://hlinksldjump"/>
          </p:cNvPr>
          <p:cNvPicPr/>
          <p:nvPr/>
        </p:nvPicPr>
        <p:blipFill>
          <a:blip r:embed="rId20" cstate="print">
            <a:extLst>
              <a:ext uri="{28A0092B-C50C-407E-A947-70E740481C1C}">
                <a14:useLocalDpi xmlns:a14="http://schemas.microsoft.com/office/drawing/2010/main"/>
              </a:ext>
            </a:extLst>
          </a:blip>
          <a:stretch>
            <a:fillRect/>
          </a:stretch>
        </p:blipFill>
        <p:spPr>
          <a:xfrm>
            <a:off x="5036344" y="4813102"/>
            <a:ext cx="1009055" cy="1428751"/>
          </a:xfrm>
          <a:prstGeom prst="rect">
            <a:avLst/>
          </a:prstGeom>
          <a:ln w="12700">
            <a:miter lim="400000"/>
          </a:ln>
        </p:spPr>
      </p:pic>
      <p:sp>
        <p:nvSpPr>
          <p:cNvPr id="88" name="Shape 88"/>
          <p:cNvSpPr/>
          <p:nvPr/>
        </p:nvSpPr>
        <p:spPr>
          <a:xfrm>
            <a:off x="5029200" y="59540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.32 ACP</a:t>
            </a:r>
          </a:p>
        </p:txBody>
      </p:sp>
      <p:pic>
        <p:nvPicPr>
          <p:cNvPr id="89" name="Img0251-KW.png">
            <a:hlinkClick r:id="rId21" action="ppaction://hlinksldjump"/>
          </p:cNvPr>
          <p:cNvPicPr/>
          <p:nvPr/>
        </p:nvPicPr>
        <p:blipFill>
          <a:blip r:embed="rId22" cstate="print">
            <a:extLst>
              <a:ext uri="{28A0092B-C50C-407E-A947-70E740481C1C}">
                <a14:useLocalDpi xmlns:a14="http://schemas.microsoft.com/office/drawing/2010/main"/>
              </a:ext>
            </a:extLst>
          </a:blip>
          <a:stretch>
            <a:fillRect/>
          </a:stretch>
        </p:blipFill>
        <p:spPr>
          <a:xfrm>
            <a:off x="5991821" y="4170029"/>
            <a:ext cx="1178719" cy="1507572"/>
          </a:xfrm>
          <a:prstGeom prst="rect">
            <a:avLst/>
          </a:prstGeom>
          <a:ln w="12700">
            <a:miter lim="400000"/>
          </a:ln>
        </p:spPr>
      </p:pic>
      <p:sp>
        <p:nvSpPr>
          <p:cNvPr id="90" name="Shape 90"/>
          <p:cNvSpPr/>
          <p:nvPr/>
        </p:nvSpPr>
        <p:spPr>
          <a:xfrm>
            <a:off x="6063258" y="53825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.380 ACP</a:t>
            </a:r>
          </a:p>
        </p:txBody>
      </p:sp>
      <p:pic>
        <p:nvPicPr>
          <p:cNvPr id="91" name="Img0251-KW.png">
            <a:hlinkClick r:id="rId23" action="ppaction://hlinksldjump"/>
          </p:cNvPr>
          <p:cNvPicPr/>
          <p:nvPr/>
        </p:nvPicPr>
        <p:blipFill>
          <a:blip r:embed="rId24" cstate="print">
            <a:extLst>
              <a:ext uri="{28A0092B-C50C-407E-A947-70E740481C1C}">
                <a14:useLocalDpi xmlns:a14="http://schemas.microsoft.com/office/drawing/2010/main"/>
              </a:ext>
            </a:extLst>
          </a:blip>
          <a:stretch>
            <a:fillRect/>
          </a:stretch>
        </p:blipFill>
        <p:spPr>
          <a:xfrm>
            <a:off x="6152555" y="5518547"/>
            <a:ext cx="857251" cy="1348384"/>
          </a:xfrm>
          <a:prstGeom prst="rect">
            <a:avLst/>
          </a:prstGeom>
          <a:ln w="12700">
            <a:miter lim="400000"/>
          </a:ln>
        </p:spPr>
      </p:pic>
      <p:sp>
        <p:nvSpPr>
          <p:cNvPr id="92" name="Shape 92"/>
          <p:cNvSpPr/>
          <p:nvPr/>
        </p:nvSpPr>
        <p:spPr>
          <a:xfrm>
            <a:off x="6045398" y="6579100"/>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.25 ACP</a:t>
            </a:r>
          </a:p>
        </p:txBody>
      </p:sp>
      <p:pic>
        <p:nvPicPr>
          <p:cNvPr id="93" name="Img0250-KW.png">
            <a:hlinkClick r:id="rId25" action="ppaction://hlinksldjump"/>
          </p:cNvPr>
          <p:cNvPicPr/>
          <p:nvPr/>
        </p:nvPicPr>
        <p:blipFill>
          <a:blip r:embed="rId26" cstate="print">
            <a:extLst>
              <a:ext uri="{28A0092B-C50C-407E-A947-70E740481C1C}">
                <a14:useLocalDpi xmlns:a14="http://schemas.microsoft.com/office/drawing/2010/main"/>
              </a:ext>
            </a:extLst>
          </a:blip>
          <a:stretch>
            <a:fillRect/>
          </a:stretch>
        </p:blipFill>
        <p:spPr>
          <a:xfrm>
            <a:off x="3964781" y="3009305"/>
            <a:ext cx="1202740" cy="1893094"/>
          </a:xfrm>
          <a:prstGeom prst="rect">
            <a:avLst/>
          </a:prstGeom>
          <a:ln w="12700">
            <a:miter lim="400000"/>
          </a:ln>
        </p:spPr>
      </p:pic>
      <p:sp>
        <p:nvSpPr>
          <p:cNvPr id="94" name="Shape 94"/>
          <p:cNvSpPr/>
          <p:nvPr/>
        </p:nvSpPr>
        <p:spPr>
          <a:xfrm>
            <a:off x="4059936" y="4443984"/>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dirty="0">
                <a:solidFill>
                  <a:schemeClr val="bg1"/>
                </a:solidFill>
                <a:latin typeface="+mn-lt"/>
              </a:rPr>
              <a:t>9MM Luger</a:t>
            </a:r>
          </a:p>
        </p:txBody>
      </p:sp>
      <p:pic>
        <p:nvPicPr>
          <p:cNvPr id="95" name="Img0248-KW.png">
            <a:hlinkClick r:id="rId27" action="ppaction://hlinksldjump"/>
          </p:cNvPr>
          <p:cNvPicPr/>
          <p:nvPr/>
        </p:nvPicPr>
        <p:blipFill>
          <a:blip r:embed="rId28" cstate="print">
            <a:extLst>
              <a:ext uri="{28A0092B-C50C-407E-A947-70E740481C1C}">
                <a14:useLocalDpi xmlns:a14="http://schemas.microsoft.com/office/drawing/2010/main"/>
              </a:ext>
            </a:extLst>
          </a:blip>
          <a:stretch>
            <a:fillRect/>
          </a:stretch>
        </p:blipFill>
        <p:spPr>
          <a:xfrm>
            <a:off x="5848945" y="2062995"/>
            <a:ext cx="851068" cy="1607344"/>
          </a:xfrm>
          <a:prstGeom prst="rect">
            <a:avLst/>
          </a:prstGeom>
          <a:ln w="12700">
            <a:miter lim="400000"/>
          </a:ln>
        </p:spPr>
      </p:pic>
      <p:sp>
        <p:nvSpPr>
          <p:cNvPr id="96" name="Shape 96"/>
          <p:cNvSpPr/>
          <p:nvPr/>
        </p:nvSpPr>
        <p:spPr>
          <a:xfrm>
            <a:off x="5777508" y="3507288"/>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.40 S&amp;W</a:t>
            </a:r>
          </a:p>
        </p:txBody>
      </p:sp>
      <p:pic>
        <p:nvPicPr>
          <p:cNvPr id="98" name="Bullet 357.png">
            <a:hlinkClick r:id="rId29" action="ppaction://hlinksldjump"/>
          </p:cNvPr>
          <p:cNvPicPr/>
          <p:nvPr/>
        </p:nvPicPr>
        <p:blipFill>
          <a:blip r:embed="rId12" cstate="print">
            <a:extLst>
              <a:ext uri="{28A0092B-C50C-407E-A947-70E740481C1C}">
                <a14:useLocalDpi xmlns:a14="http://schemas.microsoft.com/office/drawing/2010/main"/>
              </a:ext>
            </a:extLst>
          </a:blip>
          <a:stretch>
            <a:fillRect/>
          </a:stretch>
        </p:blipFill>
        <p:spPr>
          <a:xfrm>
            <a:off x="2500313" y="3848695"/>
            <a:ext cx="680191" cy="1607344"/>
          </a:xfrm>
          <a:prstGeom prst="rect">
            <a:avLst/>
          </a:prstGeom>
          <a:ln w="12700">
            <a:miter lim="400000"/>
          </a:ln>
        </p:spPr>
      </p:pic>
      <p:sp>
        <p:nvSpPr>
          <p:cNvPr id="99" name="Shape 99"/>
          <p:cNvSpPr/>
          <p:nvPr/>
        </p:nvSpPr>
        <p:spPr>
          <a:xfrm>
            <a:off x="2286000" y="540038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a:t>
            </a:r>
          </a:p>
        </p:txBody>
      </p:sp>
      <p:sp>
        <p:nvSpPr>
          <p:cNvPr id="32" name="Shape 133">
            <a:hlinkClick r:id="rId30" action="ppaction://hlinksldjump"/>
          </p:cNvPr>
          <p:cNvSpPr/>
          <p:nvPr/>
        </p:nvSpPr>
        <p:spPr>
          <a:xfrm>
            <a:off x="8142854" y="108300"/>
            <a:ext cx="848406" cy="411286"/>
          </a:xfrm>
          <a:prstGeom prst="roundRect">
            <a:avLst>
              <a:gd name="adj" fmla="val 13882"/>
            </a:avLst>
          </a:prstGeom>
          <a:blipFill>
            <a:blip r:embed="rId31"/>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3714398047"/>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Shape 70"/>
          <p:cNvSpPr/>
          <p:nvPr/>
        </p:nvSpPr>
        <p:spPr>
          <a:xfrm>
            <a:off x="312460" y="165855"/>
            <a:ext cx="3262111"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Knock Down Power</a:t>
            </a:r>
          </a:p>
        </p:txBody>
      </p:sp>
      <p:sp>
        <p:nvSpPr>
          <p:cNvPr id="35" name="Shape 71"/>
          <p:cNvSpPr/>
          <p:nvPr/>
        </p:nvSpPr>
        <p:spPr>
          <a:xfrm>
            <a:off x="304800" y="533400"/>
            <a:ext cx="7233047" cy="6565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any round below to see it’s relative power using the Taylor Knock Out Formula, which uses the following formula:  TKOF = (MVD) / 7,000, where M = the weight of the bullet in grains, while V = the speed of the bullet in feet per second, and D = the diameter of the bullet in inches.  </a:t>
            </a:r>
          </a:p>
        </p:txBody>
      </p:sp>
      <p:pic>
        <p:nvPicPr>
          <p:cNvPr id="36" name="TKOF Gauge.png"/>
          <p:cNvPicPr/>
          <p:nvPr/>
        </p:nvPicPr>
        <p:blipFill>
          <a:blip r:embed="rId4" cstate="print">
            <a:extLst>
              <a:ext uri="{28A0092B-C50C-407E-A947-70E740481C1C}">
                <a14:useLocalDpi xmlns:a14="http://schemas.microsoft.com/office/drawing/2010/main"/>
              </a:ext>
            </a:extLst>
          </a:blip>
          <a:stretch>
            <a:fillRect/>
          </a:stretch>
        </p:blipFill>
        <p:spPr>
          <a:xfrm>
            <a:off x="7537820" y="996497"/>
            <a:ext cx="1241227" cy="5673980"/>
          </a:xfrm>
          <a:prstGeom prst="rect">
            <a:avLst/>
          </a:prstGeom>
          <a:ln w="12700">
            <a:miter lim="400000"/>
          </a:ln>
        </p:spPr>
      </p:pic>
      <p:pic>
        <p:nvPicPr>
          <p:cNvPr id="37" name="Img2730-KW.png">
            <a:hlinkClick r:id="rId5" action="ppaction://hlinksldjump"/>
          </p:cNvPr>
          <p:cNvPicPr/>
          <p:nvPr/>
        </p:nvPicPr>
        <p:blipFill>
          <a:blip r:embed="rId6" cstate="print">
            <a:extLst>
              <a:ext uri="{28A0092B-C50C-407E-A947-70E740481C1C}">
                <a14:useLocalDpi xmlns:a14="http://schemas.microsoft.com/office/drawing/2010/main"/>
              </a:ext>
            </a:extLst>
          </a:blip>
          <a:stretch>
            <a:fillRect/>
          </a:stretch>
        </p:blipFill>
        <p:spPr>
          <a:xfrm>
            <a:off x="35719" y="2616398"/>
            <a:ext cx="973336" cy="1627334"/>
          </a:xfrm>
          <a:prstGeom prst="rect">
            <a:avLst/>
          </a:prstGeom>
          <a:ln w="12700">
            <a:miter lim="400000"/>
          </a:ln>
        </p:spPr>
      </p:pic>
      <p:sp>
        <p:nvSpPr>
          <p:cNvPr id="38" name="Shape 74"/>
          <p:cNvSpPr/>
          <p:nvPr/>
        </p:nvSpPr>
        <p:spPr>
          <a:xfrm>
            <a:off x="107156" y="3993956"/>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Sig</a:t>
            </a:r>
          </a:p>
        </p:txBody>
      </p:sp>
      <p:pic>
        <p:nvPicPr>
          <p:cNvPr id="39" name="Img0253-KW.png">
            <a:hlinkClick r:id="rId7" action="ppaction://hlinksldjump"/>
          </p:cNvPr>
          <p:cNvPicPr/>
          <p:nvPr/>
        </p:nvPicPr>
        <p:blipFill>
          <a:blip r:embed="rId8" cstate="print">
            <a:grayscl/>
            <a:extLst>
              <a:ext uri="{28A0092B-C50C-407E-A947-70E740481C1C}">
                <a14:useLocalDpi xmlns:a14="http://schemas.microsoft.com/office/drawing/2010/main"/>
              </a:ext>
            </a:extLst>
          </a:blip>
          <a:stretch>
            <a:fillRect/>
          </a:stretch>
        </p:blipFill>
        <p:spPr>
          <a:xfrm>
            <a:off x="1098352" y="1012118"/>
            <a:ext cx="1401962" cy="1995493"/>
          </a:xfrm>
          <a:prstGeom prst="rect">
            <a:avLst/>
          </a:prstGeom>
          <a:ln w="12700">
            <a:miter lim="400000"/>
          </a:ln>
        </p:spPr>
      </p:pic>
      <p:sp>
        <p:nvSpPr>
          <p:cNvPr id="40" name="Shape 76"/>
          <p:cNvSpPr/>
          <p:nvPr/>
        </p:nvSpPr>
        <p:spPr>
          <a:xfrm>
            <a:off x="1357313" y="2605390"/>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10MM</a:t>
            </a:r>
          </a:p>
        </p:txBody>
      </p:sp>
      <p:pic>
        <p:nvPicPr>
          <p:cNvPr id="41" name="Power vs Caliber 2.png">
            <a:hlinkClick r:id="rId9" action="ppaction://hlinksldjump"/>
          </p:cNvPr>
          <p:cNvPicPr/>
          <p:nvPr/>
        </p:nvPicPr>
        <p:blipFill>
          <a:blip r:embed="rId10" cstate="print">
            <a:grayscl/>
            <a:extLst>
              <a:ext uri="{28A0092B-C50C-407E-A947-70E740481C1C}">
                <a14:useLocalDpi xmlns:a14="http://schemas.microsoft.com/office/drawing/2010/main"/>
              </a:ext>
            </a:extLst>
          </a:blip>
          <a:stretch>
            <a:fillRect/>
          </a:stretch>
        </p:blipFill>
        <p:spPr>
          <a:xfrm>
            <a:off x="779859" y="4114800"/>
            <a:ext cx="741776" cy="1687712"/>
          </a:xfrm>
          <a:prstGeom prst="rect">
            <a:avLst/>
          </a:prstGeom>
          <a:ln w="12700">
            <a:miter lim="400000"/>
          </a:ln>
        </p:spPr>
      </p:pic>
      <p:sp>
        <p:nvSpPr>
          <p:cNvPr id="42" name="Shape 78"/>
          <p:cNvSpPr/>
          <p:nvPr/>
        </p:nvSpPr>
        <p:spPr>
          <a:xfrm>
            <a:off x="762000" y="5563509"/>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5.7MM FN</a:t>
            </a:r>
          </a:p>
        </p:txBody>
      </p:sp>
      <p:pic>
        <p:nvPicPr>
          <p:cNvPr id="43" name="Bullet 357.png">
            <a:hlinkClick r:id="rId1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1687711" y="3446859"/>
            <a:ext cx="680191" cy="1607344"/>
          </a:xfrm>
          <a:prstGeom prst="rect">
            <a:avLst/>
          </a:prstGeom>
          <a:ln w="12700">
            <a:miter lim="400000"/>
          </a:ln>
        </p:spPr>
      </p:pic>
      <p:sp>
        <p:nvSpPr>
          <p:cNvPr id="44" name="Shape 80"/>
          <p:cNvSpPr/>
          <p:nvPr/>
        </p:nvSpPr>
        <p:spPr>
          <a:xfrm>
            <a:off x="1500187" y="5016405"/>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 +P</a:t>
            </a:r>
          </a:p>
        </p:txBody>
      </p:sp>
      <p:pic>
        <p:nvPicPr>
          <p:cNvPr id="45" name="Power vs Caliber 1.png">
            <a:hlinkClick r:id="rId13" action="ppaction://hlinksldjump"/>
          </p:cNvPr>
          <p:cNvPicPr/>
          <p:nvPr/>
        </p:nvPicPr>
        <p:blipFill>
          <a:blip r:embed="rId14" cstate="print">
            <a:grayscl/>
            <a:extLst>
              <a:ext uri="{28A0092B-C50C-407E-A947-70E740481C1C}">
                <a14:useLocalDpi xmlns:a14="http://schemas.microsoft.com/office/drawing/2010/main"/>
              </a:ext>
            </a:extLst>
          </a:blip>
          <a:stretch>
            <a:fillRect/>
          </a:stretch>
        </p:blipFill>
        <p:spPr>
          <a:xfrm>
            <a:off x="3545086" y="5481745"/>
            <a:ext cx="756642" cy="1232298"/>
          </a:xfrm>
          <a:prstGeom prst="rect">
            <a:avLst/>
          </a:prstGeom>
          <a:ln w="12700">
            <a:miter lim="400000"/>
          </a:ln>
        </p:spPr>
      </p:pic>
      <p:sp>
        <p:nvSpPr>
          <p:cNvPr id="46" name="Shape 82"/>
          <p:cNvSpPr/>
          <p:nvPr/>
        </p:nvSpPr>
        <p:spPr>
          <a:xfrm>
            <a:off x="3402211" y="6516593"/>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.22 Long Rifle</a:t>
            </a:r>
          </a:p>
        </p:txBody>
      </p:sp>
      <p:pic>
        <p:nvPicPr>
          <p:cNvPr id="47" name="Img0245-KW.png">
            <a:hlinkClick r:id="rId15" action="ppaction://hlinksldjump"/>
          </p:cNvPr>
          <p:cNvPicPr/>
          <p:nvPr/>
        </p:nvPicPr>
        <p:blipFill>
          <a:blip r:embed="rId16" cstate="print">
            <a:grayscl/>
            <a:extLst>
              <a:ext uri="{28A0092B-C50C-407E-A947-70E740481C1C}">
                <a14:useLocalDpi xmlns:a14="http://schemas.microsoft.com/office/drawing/2010/main"/>
              </a:ext>
            </a:extLst>
          </a:blip>
          <a:stretch>
            <a:fillRect/>
          </a:stretch>
        </p:blipFill>
        <p:spPr>
          <a:xfrm>
            <a:off x="3371367" y="2160985"/>
            <a:ext cx="562478" cy="1848446"/>
          </a:xfrm>
          <a:prstGeom prst="rect">
            <a:avLst/>
          </a:prstGeom>
          <a:ln w="12700">
            <a:miter lim="400000"/>
          </a:ln>
        </p:spPr>
      </p:pic>
      <p:sp>
        <p:nvSpPr>
          <p:cNvPr id="48" name="Shape 84"/>
          <p:cNvSpPr/>
          <p:nvPr/>
        </p:nvSpPr>
        <p:spPr>
          <a:xfrm>
            <a:off x="3125390" y="3980561"/>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Magnum</a:t>
            </a:r>
          </a:p>
        </p:txBody>
      </p:sp>
      <p:pic>
        <p:nvPicPr>
          <p:cNvPr id="49" name="Img0247-KW.png">
            <a:hlinkClick r:id="rId17" action="ppaction://hlinksldjump"/>
          </p:cNvPr>
          <p:cNvPicPr/>
          <p:nvPr/>
        </p:nvPicPr>
        <p:blipFill>
          <a:blip r:embed="rId18" cstate="print">
            <a:grayscl/>
            <a:extLst>
              <a:ext uri="{28A0092B-C50C-407E-A947-70E740481C1C}">
                <a14:useLocalDpi xmlns:a14="http://schemas.microsoft.com/office/drawing/2010/main"/>
              </a:ext>
            </a:extLst>
          </a:blip>
          <a:stretch>
            <a:fillRect/>
          </a:stretch>
        </p:blipFill>
        <p:spPr>
          <a:xfrm>
            <a:off x="4170164" y="1451151"/>
            <a:ext cx="1098352" cy="1732745"/>
          </a:xfrm>
          <a:prstGeom prst="rect">
            <a:avLst/>
          </a:prstGeom>
          <a:ln w="12700">
            <a:miter lim="400000"/>
          </a:ln>
        </p:spPr>
      </p:pic>
      <p:sp>
        <p:nvSpPr>
          <p:cNvPr id="50" name="Shape 86"/>
          <p:cNvSpPr/>
          <p:nvPr/>
        </p:nvSpPr>
        <p:spPr>
          <a:xfrm>
            <a:off x="4214812" y="2900069"/>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45 ACP</a:t>
            </a:r>
          </a:p>
        </p:txBody>
      </p:sp>
      <p:pic>
        <p:nvPicPr>
          <p:cNvPr id="51" name="Img0251-KW.png">
            <a:hlinkClick r:id="rId19" action="ppaction://hlinksldjump"/>
          </p:cNvPr>
          <p:cNvPicPr/>
          <p:nvPr/>
        </p:nvPicPr>
        <p:blipFill>
          <a:blip r:embed="rId20" cstate="print">
            <a:grayscl/>
            <a:extLst>
              <a:ext uri="{28A0092B-C50C-407E-A947-70E740481C1C}">
                <a14:useLocalDpi xmlns:a14="http://schemas.microsoft.com/office/drawing/2010/main"/>
              </a:ext>
            </a:extLst>
          </a:blip>
          <a:stretch>
            <a:fillRect/>
          </a:stretch>
        </p:blipFill>
        <p:spPr>
          <a:xfrm>
            <a:off x="5036344" y="4813102"/>
            <a:ext cx="1009055" cy="1428751"/>
          </a:xfrm>
          <a:prstGeom prst="rect">
            <a:avLst/>
          </a:prstGeom>
          <a:ln w="12700">
            <a:miter lim="400000"/>
          </a:ln>
        </p:spPr>
      </p:pic>
      <p:sp>
        <p:nvSpPr>
          <p:cNvPr id="52" name="Shape 88"/>
          <p:cNvSpPr/>
          <p:nvPr/>
        </p:nvSpPr>
        <p:spPr>
          <a:xfrm>
            <a:off x="5029200" y="59540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.32 ACP</a:t>
            </a:r>
          </a:p>
        </p:txBody>
      </p:sp>
      <p:pic>
        <p:nvPicPr>
          <p:cNvPr id="53" name="Img0251-KW.png">
            <a:hlinkClick r:id="rId21" action="ppaction://hlinksldjump"/>
          </p:cNvPr>
          <p:cNvPicPr/>
          <p:nvPr/>
        </p:nvPicPr>
        <p:blipFill>
          <a:blip r:embed="rId22" cstate="print">
            <a:grayscl/>
            <a:extLst>
              <a:ext uri="{28A0092B-C50C-407E-A947-70E740481C1C}">
                <a14:useLocalDpi xmlns:a14="http://schemas.microsoft.com/office/drawing/2010/main"/>
              </a:ext>
            </a:extLst>
          </a:blip>
          <a:stretch>
            <a:fillRect/>
          </a:stretch>
        </p:blipFill>
        <p:spPr>
          <a:xfrm>
            <a:off x="5991821" y="4170029"/>
            <a:ext cx="1178719" cy="1507572"/>
          </a:xfrm>
          <a:prstGeom prst="rect">
            <a:avLst/>
          </a:prstGeom>
          <a:ln w="12700">
            <a:miter lim="400000"/>
          </a:ln>
        </p:spPr>
      </p:pic>
      <p:sp>
        <p:nvSpPr>
          <p:cNvPr id="54" name="Shape 90"/>
          <p:cNvSpPr/>
          <p:nvPr/>
        </p:nvSpPr>
        <p:spPr>
          <a:xfrm>
            <a:off x="6063258" y="53825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.380 ACP</a:t>
            </a:r>
          </a:p>
        </p:txBody>
      </p:sp>
      <p:pic>
        <p:nvPicPr>
          <p:cNvPr id="55" name="Img0251-KW.png">
            <a:hlinkClick r:id="rId23" action="ppaction://hlinksldjump"/>
          </p:cNvPr>
          <p:cNvPicPr/>
          <p:nvPr/>
        </p:nvPicPr>
        <p:blipFill>
          <a:blip r:embed="rId24" cstate="print">
            <a:grayscl/>
            <a:extLst>
              <a:ext uri="{28A0092B-C50C-407E-A947-70E740481C1C}">
                <a14:useLocalDpi xmlns:a14="http://schemas.microsoft.com/office/drawing/2010/main"/>
              </a:ext>
            </a:extLst>
          </a:blip>
          <a:stretch>
            <a:fillRect/>
          </a:stretch>
        </p:blipFill>
        <p:spPr>
          <a:xfrm>
            <a:off x="6152555" y="5518547"/>
            <a:ext cx="857251" cy="1348384"/>
          </a:xfrm>
          <a:prstGeom prst="rect">
            <a:avLst/>
          </a:prstGeom>
          <a:ln w="12700">
            <a:miter lim="400000"/>
          </a:ln>
        </p:spPr>
      </p:pic>
      <p:sp>
        <p:nvSpPr>
          <p:cNvPr id="56" name="Shape 92"/>
          <p:cNvSpPr/>
          <p:nvPr/>
        </p:nvSpPr>
        <p:spPr>
          <a:xfrm>
            <a:off x="6045398" y="6579100"/>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.25 ACP</a:t>
            </a:r>
          </a:p>
        </p:txBody>
      </p:sp>
      <p:pic>
        <p:nvPicPr>
          <p:cNvPr id="57" name="Img0250-KW.png">
            <a:hlinkClick r:id="rId25" action="ppaction://hlinksldjump"/>
          </p:cNvPr>
          <p:cNvPicPr/>
          <p:nvPr/>
        </p:nvPicPr>
        <p:blipFill>
          <a:blip r:embed="rId26" cstate="print">
            <a:grayscl/>
            <a:extLst>
              <a:ext uri="{28A0092B-C50C-407E-A947-70E740481C1C}">
                <a14:useLocalDpi xmlns:a14="http://schemas.microsoft.com/office/drawing/2010/main"/>
              </a:ext>
            </a:extLst>
          </a:blip>
          <a:stretch>
            <a:fillRect/>
          </a:stretch>
        </p:blipFill>
        <p:spPr>
          <a:xfrm>
            <a:off x="3964781" y="3009305"/>
            <a:ext cx="1202740" cy="1893094"/>
          </a:xfrm>
          <a:prstGeom prst="rect">
            <a:avLst/>
          </a:prstGeom>
          <a:ln w="12700">
            <a:miter lim="400000"/>
          </a:ln>
        </p:spPr>
      </p:pic>
      <p:sp>
        <p:nvSpPr>
          <p:cNvPr id="58" name="Shape 94"/>
          <p:cNvSpPr/>
          <p:nvPr/>
        </p:nvSpPr>
        <p:spPr>
          <a:xfrm>
            <a:off x="4059936" y="4443984"/>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dirty="0">
                <a:solidFill>
                  <a:schemeClr val="bg1"/>
                </a:solidFill>
                <a:latin typeface="+mn-lt"/>
              </a:rPr>
              <a:t>9MM Luger</a:t>
            </a:r>
          </a:p>
        </p:txBody>
      </p:sp>
      <p:pic>
        <p:nvPicPr>
          <p:cNvPr id="59" name="Img0248-KW.png">
            <a:hlinkClick r:id="rId27" action="ppaction://hlinksldjump"/>
          </p:cNvPr>
          <p:cNvPicPr/>
          <p:nvPr/>
        </p:nvPicPr>
        <p:blipFill>
          <a:blip r:embed="rId28" cstate="print">
            <a:grayscl/>
            <a:extLst>
              <a:ext uri="{28A0092B-C50C-407E-A947-70E740481C1C}">
                <a14:useLocalDpi xmlns:a14="http://schemas.microsoft.com/office/drawing/2010/main"/>
              </a:ext>
            </a:extLst>
          </a:blip>
          <a:stretch>
            <a:fillRect/>
          </a:stretch>
        </p:blipFill>
        <p:spPr>
          <a:xfrm>
            <a:off x="5848945" y="2062995"/>
            <a:ext cx="851068" cy="1607344"/>
          </a:xfrm>
          <a:prstGeom prst="rect">
            <a:avLst/>
          </a:prstGeom>
          <a:ln w="12700">
            <a:miter lim="400000"/>
          </a:ln>
        </p:spPr>
      </p:pic>
      <p:sp>
        <p:nvSpPr>
          <p:cNvPr id="60" name="Shape 96"/>
          <p:cNvSpPr/>
          <p:nvPr/>
        </p:nvSpPr>
        <p:spPr>
          <a:xfrm>
            <a:off x="5777508" y="3507288"/>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.40 S&amp;W</a:t>
            </a:r>
          </a:p>
        </p:txBody>
      </p:sp>
      <p:sp>
        <p:nvSpPr>
          <p:cNvPr id="61" name="Shape 97">
            <a:hlinkClick r:id="rId29" action="ppaction://hlinksldjump"/>
          </p:cNvPr>
          <p:cNvSpPr>
            <a:spLocks noChangeAspect="1"/>
          </p:cNvSpPr>
          <p:nvPr/>
        </p:nvSpPr>
        <p:spPr>
          <a:xfrm>
            <a:off x="152400" y="57912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30"/>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266">
                <a:solidFill>
                  <a:schemeClr val="bg1"/>
                </a:solidFill>
                <a:latin typeface="+mn-lt"/>
              </a:rPr>
              <a:t>Reset</a:t>
            </a:r>
          </a:p>
        </p:txBody>
      </p:sp>
      <p:pic>
        <p:nvPicPr>
          <p:cNvPr id="62" name="Bullet 357.png">
            <a:hlinkClick r:id="rId3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2500313" y="3848695"/>
            <a:ext cx="680191" cy="1607344"/>
          </a:xfrm>
          <a:prstGeom prst="rect">
            <a:avLst/>
          </a:prstGeom>
          <a:ln w="12700">
            <a:miter lim="400000"/>
          </a:ln>
        </p:spPr>
      </p:pic>
      <p:sp>
        <p:nvSpPr>
          <p:cNvPr id="63" name="Shape 99"/>
          <p:cNvSpPr/>
          <p:nvPr/>
        </p:nvSpPr>
        <p:spPr>
          <a:xfrm>
            <a:off x="2286000" y="540038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a:t>
            </a:r>
          </a:p>
        </p:txBody>
      </p:sp>
      <p:sp>
        <p:nvSpPr>
          <p:cNvPr id="64" name="Shape 133">
            <a:hlinkClick r:id="rId32" action="ppaction://hlinksldjump"/>
          </p:cNvPr>
          <p:cNvSpPr/>
          <p:nvPr/>
        </p:nvSpPr>
        <p:spPr>
          <a:xfrm>
            <a:off x="8142854" y="108300"/>
            <a:ext cx="848406" cy="411286"/>
          </a:xfrm>
          <a:prstGeom prst="roundRect">
            <a:avLst>
              <a:gd name="adj" fmla="val 13882"/>
            </a:avLst>
          </a:prstGeom>
          <a:blipFill>
            <a:blip r:embed="rId30"/>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128" name="Shape 128"/>
          <p:cNvSpPr/>
          <p:nvPr/>
        </p:nvSpPr>
        <p:spPr>
          <a:xfrm flipV="1">
            <a:off x="3426067" y="3437466"/>
            <a:ext cx="4744732" cy="247"/>
          </a:xfrm>
          <a:prstGeom prst="line">
            <a:avLst/>
          </a:prstGeom>
          <a:ln w="38100">
            <a:solidFill>
              <a:srgbClr val="FF9E0B"/>
            </a:solidFill>
            <a:miter lim="400000"/>
            <a:tailEnd type="oval"/>
          </a:ln>
        </p:spPr>
        <p:txBody>
          <a:bodyPr lIns="0" tIns="0" rIns="0" bIns="0" anchor="ctr"/>
          <a:lstStyle/>
          <a:p>
            <a:pPr defTabSz="321457">
              <a:defRPr sz="1200" cap="none">
                <a:solidFill>
                  <a:srgbClr val="000000"/>
                </a:solidFill>
                <a:latin typeface="Helvetica"/>
                <a:ea typeface="Helvetica"/>
                <a:cs typeface="Helvetica"/>
                <a:sym typeface="Helvetica"/>
              </a:defRPr>
            </a:pPr>
            <a:endParaRPr sz="844"/>
          </a:p>
        </p:txBody>
      </p:sp>
      <p:sp>
        <p:nvSpPr>
          <p:cNvPr id="129" name="Shape 129"/>
          <p:cNvSpPr/>
          <p:nvPr/>
        </p:nvSpPr>
        <p:spPr>
          <a:xfrm>
            <a:off x="919758" y="2911078"/>
            <a:ext cx="2607469" cy="1071563"/>
          </a:xfrm>
          <a:prstGeom prst="roundRect">
            <a:avLst>
              <a:gd name="adj" fmla="val 7797"/>
            </a:avLst>
          </a:prstGeom>
          <a:blipFill>
            <a:blip r:embed="rId30"/>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SemiBold"/>
                <a:ea typeface="Gill Sans SemiBold"/>
                <a:cs typeface="Gill Sans SemiBold"/>
                <a:sym typeface="Gill Sans SemiBold"/>
              </a:rPr>
              <a:t>.357 SIG</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Bullet Weight: 125 Grains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Muzzle Velocity: 1350 Feet per Second</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Kinetic Energy: 506 Foot Pounds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Taylor Knock Out Factor: 8.55</a:t>
            </a:r>
          </a:p>
        </p:txBody>
      </p:sp>
    </p:spTree>
    <p:custDataLst>
      <p:tags r:id="rId1"/>
    </p:custDataLst>
    <p:extLst>
      <p:ext uri="{BB962C8B-B14F-4D97-AF65-F5344CB8AC3E}">
        <p14:creationId xmlns:p14="http://schemas.microsoft.com/office/powerpoint/2010/main" val="2360681768"/>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Shape 70"/>
          <p:cNvSpPr/>
          <p:nvPr/>
        </p:nvSpPr>
        <p:spPr>
          <a:xfrm>
            <a:off x="312460" y="165855"/>
            <a:ext cx="3262111"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Knock Down Power</a:t>
            </a:r>
          </a:p>
        </p:txBody>
      </p:sp>
      <p:sp>
        <p:nvSpPr>
          <p:cNvPr id="35" name="Shape 71"/>
          <p:cNvSpPr/>
          <p:nvPr/>
        </p:nvSpPr>
        <p:spPr>
          <a:xfrm>
            <a:off x="304800" y="533400"/>
            <a:ext cx="7233047" cy="6565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any round below to see it’s relative power using the Taylor Knock Out Formula, which uses the following formula:  TKOF = (MVD) / 7,000, where M = the weight of the bullet in grains, while V = the speed of the bullet in feet per second, and D = the diameter of the bullet in inches.  </a:t>
            </a:r>
          </a:p>
        </p:txBody>
      </p:sp>
      <p:pic>
        <p:nvPicPr>
          <p:cNvPr id="36" name="TKOF Gauge.png"/>
          <p:cNvPicPr/>
          <p:nvPr/>
        </p:nvPicPr>
        <p:blipFill>
          <a:blip r:embed="rId4" cstate="print">
            <a:extLst>
              <a:ext uri="{28A0092B-C50C-407E-A947-70E740481C1C}">
                <a14:useLocalDpi xmlns:a14="http://schemas.microsoft.com/office/drawing/2010/main"/>
              </a:ext>
            </a:extLst>
          </a:blip>
          <a:stretch>
            <a:fillRect/>
          </a:stretch>
        </p:blipFill>
        <p:spPr>
          <a:xfrm>
            <a:off x="7537820" y="996497"/>
            <a:ext cx="1241227" cy="5673980"/>
          </a:xfrm>
          <a:prstGeom prst="rect">
            <a:avLst/>
          </a:prstGeom>
          <a:ln w="12700">
            <a:miter lim="400000"/>
          </a:ln>
        </p:spPr>
      </p:pic>
      <p:pic>
        <p:nvPicPr>
          <p:cNvPr id="37" name="Img2730-KW.png">
            <a:hlinkClick r:id="rId5" action="ppaction://hlinksldjump"/>
          </p:cNvPr>
          <p:cNvPicPr/>
          <p:nvPr/>
        </p:nvPicPr>
        <p:blipFill>
          <a:blip r:embed="rId6" cstate="print">
            <a:grayscl/>
            <a:extLst>
              <a:ext uri="{28A0092B-C50C-407E-A947-70E740481C1C}">
                <a14:useLocalDpi xmlns:a14="http://schemas.microsoft.com/office/drawing/2010/main"/>
              </a:ext>
            </a:extLst>
          </a:blip>
          <a:stretch>
            <a:fillRect/>
          </a:stretch>
        </p:blipFill>
        <p:spPr>
          <a:xfrm>
            <a:off x="35719" y="2616398"/>
            <a:ext cx="973336" cy="1627334"/>
          </a:xfrm>
          <a:prstGeom prst="rect">
            <a:avLst/>
          </a:prstGeom>
          <a:ln w="12700">
            <a:miter lim="400000"/>
          </a:ln>
        </p:spPr>
      </p:pic>
      <p:sp>
        <p:nvSpPr>
          <p:cNvPr id="38" name="Shape 74"/>
          <p:cNvSpPr/>
          <p:nvPr/>
        </p:nvSpPr>
        <p:spPr>
          <a:xfrm>
            <a:off x="107156" y="3993956"/>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Sig</a:t>
            </a:r>
          </a:p>
        </p:txBody>
      </p:sp>
      <p:pic>
        <p:nvPicPr>
          <p:cNvPr id="39" name="Img0253-KW.png">
            <a:hlinkClick r:id="rId7" action="ppaction://hlinksldjump"/>
          </p:cNvPr>
          <p:cNvPicPr/>
          <p:nvPr/>
        </p:nvPicPr>
        <p:blipFill>
          <a:blip r:embed="rId8" cstate="print">
            <a:grayscl/>
            <a:extLst>
              <a:ext uri="{28A0092B-C50C-407E-A947-70E740481C1C}">
                <a14:useLocalDpi xmlns:a14="http://schemas.microsoft.com/office/drawing/2010/main"/>
              </a:ext>
            </a:extLst>
          </a:blip>
          <a:stretch>
            <a:fillRect/>
          </a:stretch>
        </p:blipFill>
        <p:spPr>
          <a:xfrm>
            <a:off x="1098352" y="1012118"/>
            <a:ext cx="1401962" cy="1995493"/>
          </a:xfrm>
          <a:prstGeom prst="rect">
            <a:avLst/>
          </a:prstGeom>
          <a:ln w="12700">
            <a:miter lim="400000"/>
          </a:ln>
        </p:spPr>
      </p:pic>
      <p:sp>
        <p:nvSpPr>
          <p:cNvPr id="40" name="Shape 76"/>
          <p:cNvSpPr/>
          <p:nvPr/>
        </p:nvSpPr>
        <p:spPr>
          <a:xfrm>
            <a:off x="1357313" y="2605390"/>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10MM</a:t>
            </a:r>
          </a:p>
        </p:txBody>
      </p:sp>
      <p:pic>
        <p:nvPicPr>
          <p:cNvPr id="41" name="Power vs Caliber 2.png">
            <a:hlinkClick r:id="rId9" action="ppaction://hlinksldjump"/>
          </p:cNvPr>
          <p:cNvPicPr/>
          <p:nvPr/>
        </p:nvPicPr>
        <p:blipFill>
          <a:blip r:embed="rId10" cstate="print">
            <a:extLst>
              <a:ext uri="{28A0092B-C50C-407E-A947-70E740481C1C}">
                <a14:useLocalDpi xmlns:a14="http://schemas.microsoft.com/office/drawing/2010/main"/>
              </a:ext>
            </a:extLst>
          </a:blip>
          <a:stretch>
            <a:fillRect/>
          </a:stretch>
        </p:blipFill>
        <p:spPr>
          <a:xfrm>
            <a:off x="779859" y="4114800"/>
            <a:ext cx="741776" cy="1687712"/>
          </a:xfrm>
          <a:prstGeom prst="rect">
            <a:avLst/>
          </a:prstGeom>
          <a:ln w="12700">
            <a:miter lim="400000"/>
          </a:ln>
        </p:spPr>
      </p:pic>
      <p:sp>
        <p:nvSpPr>
          <p:cNvPr id="42" name="Shape 78"/>
          <p:cNvSpPr/>
          <p:nvPr/>
        </p:nvSpPr>
        <p:spPr>
          <a:xfrm>
            <a:off x="762000" y="5563509"/>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5.7MM FN</a:t>
            </a:r>
          </a:p>
        </p:txBody>
      </p:sp>
      <p:pic>
        <p:nvPicPr>
          <p:cNvPr id="43" name="Bullet 357.png">
            <a:hlinkClick r:id="rId1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1687711" y="3446859"/>
            <a:ext cx="680191" cy="1607344"/>
          </a:xfrm>
          <a:prstGeom prst="rect">
            <a:avLst/>
          </a:prstGeom>
          <a:ln w="12700">
            <a:miter lim="400000"/>
          </a:ln>
        </p:spPr>
      </p:pic>
      <p:sp>
        <p:nvSpPr>
          <p:cNvPr id="44" name="Shape 80"/>
          <p:cNvSpPr/>
          <p:nvPr/>
        </p:nvSpPr>
        <p:spPr>
          <a:xfrm>
            <a:off x="1500187" y="5016405"/>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 +P</a:t>
            </a:r>
          </a:p>
        </p:txBody>
      </p:sp>
      <p:pic>
        <p:nvPicPr>
          <p:cNvPr id="45" name="Power vs Caliber 1.png">
            <a:hlinkClick r:id="rId13" action="ppaction://hlinksldjump"/>
          </p:cNvPr>
          <p:cNvPicPr/>
          <p:nvPr/>
        </p:nvPicPr>
        <p:blipFill>
          <a:blip r:embed="rId14" cstate="print">
            <a:grayscl/>
            <a:extLst>
              <a:ext uri="{28A0092B-C50C-407E-A947-70E740481C1C}">
                <a14:useLocalDpi xmlns:a14="http://schemas.microsoft.com/office/drawing/2010/main"/>
              </a:ext>
            </a:extLst>
          </a:blip>
          <a:stretch>
            <a:fillRect/>
          </a:stretch>
        </p:blipFill>
        <p:spPr>
          <a:xfrm>
            <a:off x="3545086" y="5481745"/>
            <a:ext cx="756642" cy="1232298"/>
          </a:xfrm>
          <a:prstGeom prst="rect">
            <a:avLst/>
          </a:prstGeom>
          <a:ln w="12700">
            <a:miter lim="400000"/>
          </a:ln>
        </p:spPr>
      </p:pic>
      <p:sp>
        <p:nvSpPr>
          <p:cNvPr id="46" name="Shape 82"/>
          <p:cNvSpPr/>
          <p:nvPr/>
        </p:nvSpPr>
        <p:spPr>
          <a:xfrm>
            <a:off x="3402211" y="6516593"/>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.22 Long Rifle</a:t>
            </a:r>
          </a:p>
        </p:txBody>
      </p:sp>
      <p:pic>
        <p:nvPicPr>
          <p:cNvPr id="47" name="Img0245-KW.png">
            <a:hlinkClick r:id="rId15" action="ppaction://hlinksldjump"/>
          </p:cNvPr>
          <p:cNvPicPr/>
          <p:nvPr/>
        </p:nvPicPr>
        <p:blipFill>
          <a:blip r:embed="rId16" cstate="print">
            <a:grayscl/>
            <a:extLst>
              <a:ext uri="{28A0092B-C50C-407E-A947-70E740481C1C}">
                <a14:useLocalDpi xmlns:a14="http://schemas.microsoft.com/office/drawing/2010/main"/>
              </a:ext>
            </a:extLst>
          </a:blip>
          <a:stretch>
            <a:fillRect/>
          </a:stretch>
        </p:blipFill>
        <p:spPr>
          <a:xfrm>
            <a:off x="3371367" y="2160985"/>
            <a:ext cx="562478" cy="1848446"/>
          </a:xfrm>
          <a:prstGeom prst="rect">
            <a:avLst/>
          </a:prstGeom>
          <a:ln w="12700">
            <a:miter lim="400000"/>
          </a:ln>
        </p:spPr>
      </p:pic>
      <p:sp>
        <p:nvSpPr>
          <p:cNvPr id="48" name="Shape 84"/>
          <p:cNvSpPr/>
          <p:nvPr/>
        </p:nvSpPr>
        <p:spPr>
          <a:xfrm>
            <a:off x="3125390" y="3980561"/>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Magnum</a:t>
            </a:r>
          </a:p>
        </p:txBody>
      </p:sp>
      <p:pic>
        <p:nvPicPr>
          <p:cNvPr id="49" name="Img0247-KW.png">
            <a:hlinkClick r:id="rId17" action="ppaction://hlinksldjump"/>
          </p:cNvPr>
          <p:cNvPicPr/>
          <p:nvPr/>
        </p:nvPicPr>
        <p:blipFill>
          <a:blip r:embed="rId18" cstate="print">
            <a:grayscl/>
            <a:extLst>
              <a:ext uri="{28A0092B-C50C-407E-A947-70E740481C1C}">
                <a14:useLocalDpi xmlns:a14="http://schemas.microsoft.com/office/drawing/2010/main"/>
              </a:ext>
            </a:extLst>
          </a:blip>
          <a:stretch>
            <a:fillRect/>
          </a:stretch>
        </p:blipFill>
        <p:spPr>
          <a:xfrm>
            <a:off x="4170164" y="1451151"/>
            <a:ext cx="1098352" cy="1732745"/>
          </a:xfrm>
          <a:prstGeom prst="rect">
            <a:avLst/>
          </a:prstGeom>
          <a:ln w="12700">
            <a:miter lim="400000"/>
          </a:ln>
        </p:spPr>
      </p:pic>
      <p:sp>
        <p:nvSpPr>
          <p:cNvPr id="50" name="Shape 86"/>
          <p:cNvSpPr/>
          <p:nvPr/>
        </p:nvSpPr>
        <p:spPr>
          <a:xfrm>
            <a:off x="4214812" y="2900069"/>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45 ACP</a:t>
            </a:r>
          </a:p>
        </p:txBody>
      </p:sp>
      <p:pic>
        <p:nvPicPr>
          <p:cNvPr id="51" name="Img0251-KW.png">
            <a:hlinkClick r:id="rId19" action="ppaction://hlinksldjump"/>
          </p:cNvPr>
          <p:cNvPicPr/>
          <p:nvPr/>
        </p:nvPicPr>
        <p:blipFill>
          <a:blip r:embed="rId20" cstate="print">
            <a:grayscl/>
            <a:extLst>
              <a:ext uri="{28A0092B-C50C-407E-A947-70E740481C1C}">
                <a14:useLocalDpi xmlns:a14="http://schemas.microsoft.com/office/drawing/2010/main"/>
              </a:ext>
            </a:extLst>
          </a:blip>
          <a:stretch>
            <a:fillRect/>
          </a:stretch>
        </p:blipFill>
        <p:spPr>
          <a:xfrm>
            <a:off x="5036344" y="4813102"/>
            <a:ext cx="1009055" cy="1428751"/>
          </a:xfrm>
          <a:prstGeom prst="rect">
            <a:avLst/>
          </a:prstGeom>
          <a:ln w="12700">
            <a:miter lim="400000"/>
          </a:ln>
        </p:spPr>
      </p:pic>
      <p:sp>
        <p:nvSpPr>
          <p:cNvPr id="52" name="Shape 88"/>
          <p:cNvSpPr/>
          <p:nvPr/>
        </p:nvSpPr>
        <p:spPr>
          <a:xfrm>
            <a:off x="5029200" y="59540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.32 ACP</a:t>
            </a:r>
          </a:p>
        </p:txBody>
      </p:sp>
      <p:pic>
        <p:nvPicPr>
          <p:cNvPr id="53" name="Img0251-KW.png">
            <a:hlinkClick r:id="rId21" action="ppaction://hlinksldjump"/>
          </p:cNvPr>
          <p:cNvPicPr/>
          <p:nvPr/>
        </p:nvPicPr>
        <p:blipFill>
          <a:blip r:embed="rId22" cstate="print">
            <a:grayscl/>
            <a:extLst>
              <a:ext uri="{28A0092B-C50C-407E-A947-70E740481C1C}">
                <a14:useLocalDpi xmlns:a14="http://schemas.microsoft.com/office/drawing/2010/main"/>
              </a:ext>
            </a:extLst>
          </a:blip>
          <a:stretch>
            <a:fillRect/>
          </a:stretch>
        </p:blipFill>
        <p:spPr>
          <a:xfrm>
            <a:off x="5991821" y="4170029"/>
            <a:ext cx="1178719" cy="1507572"/>
          </a:xfrm>
          <a:prstGeom prst="rect">
            <a:avLst/>
          </a:prstGeom>
          <a:ln w="12700">
            <a:miter lim="400000"/>
          </a:ln>
        </p:spPr>
      </p:pic>
      <p:sp>
        <p:nvSpPr>
          <p:cNvPr id="54" name="Shape 90"/>
          <p:cNvSpPr/>
          <p:nvPr/>
        </p:nvSpPr>
        <p:spPr>
          <a:xfrm>
            <a:off x="6063258" y="53825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.380 ACP</a:t>
            </a:r>
          </a:p>
        </p:txBody>
      </p:sp>
      <p:pic>
        <p:nvPicPr>
          <p:cNvPr id="55" name="Img0251-KW.png">
            <a:hlinkClick r:id="rId23" action="ppaction://hlinksldjump"/>
          </p:cNvPr>
          <p:cNvPicPr/>
          <p:nvPr/>
        </p:nvPicPr>
        <p:blipFill>
          <a:blip r:embed="rId24" cstate="print">
            <a:grayscl/>
            <a:extLst>
              <a:ext uri="{28A0092B-C50C-407E-A947-70E740481C1C}">
                <a14:useLocalDpi xmlns:a14="http://schemas.microsoft.com/office/drawing/2010/main"/>
              </a:ext>
            </a:extLst>
          </a:blip>
          <a:stretch>
            <a:fillRect/>
          </a:stretch>
        </p:blipFill>
        <p:spPr>
          <a:xfrm>
            <a:off x="6152555" y="5518547"/>
            <a:ext cx="857251" cy="1348384"/>
          </a:xfrm>
          <a:prstGeom prst="rect">
            <a:avLst/>
          </a:prstGeom>
          <a:ln w="12700">
            <a:miter lim="400000"/>
          </a:ln>
        </p:spPr>
      </p:pic>
      <p:sp>
        <p:nvSpPr>
          <p:cNvPr id="56" name="Shape 92"/>
          <p:cNvSpPr/>
          <p:nvPr/>
        </p:nvSpPr>
        <p:spPr>
          <a:xfrm>
            <a:off x="6045398" y="6579100"/>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.25 ACP</a:t>
            </a:r>
          </a:p>
        </p:txBody>
      </p:sp>
      <p:pic>
        <p:nvPicPr>
          <p:cNvPr id="57" name="Img0250-KW.png">
            <a:hlinkClick r:id="rId25" action="ppaction://hlinksldjump"/>
          </p:cNvPr>
          <p:cNvPicPr/>
          <p:nvPr/>
        </p:nvPicPr>
        <p:blipFill>
          <a:blip r:embed="rId26" cstate="print">
            <a:grayscl/>
            <a:extLst>
              <a:ext uri="{28A0092B-C50C-407E-A947-70E740481C1C}">
                <a14:useLocalDpi xmlns:a14="http://schemas.microsoft.com/office/drawing/2010/main"/>
              </a:ext>
            </a:extLst>
          </a:blip>
          <a:stretch>
            <a:fillRect/>
          </a:stretch>
        </p:blipFill>
        <p:spPr>
          <a:xfrm>
            <a:off x="3964781" y="3009305"/>
            <a:ext cx="1202740" cy="1893094"/>
          </a:xfrm>
          <a:prstGeom prst="rect">
            <a:avLst/>
          </a:prstGeom>
          <a:ln w="12700">
            <a:miter lim="400000"/>
          </a:ln>
        </p:spPr>
      </p:pic>
      <p:sp>
        <p:nvSpPr>
          <p:cNvPr id="58" name="Shape 94"/>
          <p:cNvSpPr/>
          <p:nvPr/>
        </p:nvSpPr>
        <p:spPr>
          <a:xfrm>
            <a:off x="4059936" y="4443984"/>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dirty="0">
                <a:solidFill>
                  <a:schemeClr val="bg1"/>
                </a:solidFill>
                <a:latin typeface="+mn-lt"/>
              </a:rPr>
              <a:t>9MM Luger</a:t>
            </a:r>
          </a:p>
        </p:txBody>
      </p:sp>
      <p:pic>
        <p:nvPicPr>
          <p:cNvPr id="59" name="Img0248-KW.png">
            <a:hlinkClick r:id="rId27" action="ppaction://hlinksldjump"/>
          </p:cNvPr>
          <p:cNvPicPr/>
          <p:nvPr/>
        </p:nvPicPr>
        <p:blipFill>
          <a:blip r:embed="rId28" cstate="print">
            <a:grayscl/>
            <a:extLst>
              <a:ext uri="{28A0092B-C50C-407E-A947-70E740481C1C}">
                <a14:useLocalDpi xmlns:a14="http://schemas.microsoft.com/office/drawing/2010/main"/>
              </a:ext>
            </a:extLst>
          </a:blip>
          <a:stretch>
            <a:fillRect/>
          </a:stretch>
        </p:blipFill>
        <p:spPr>
          <a:xfrm>
            <a:off x="5848945" y="2062995"/>
            <a:ext cx="851068" cy="1607344"/>
          </a:xfrm>
          <a:prstGeom prst="rect">
            <a:avLst/>
          </a:prstGeom>
          <a:ln w="12700">
            <a:miter lim="400000"/>
          </a:ln>
        </p:spPr>
      </p:pic>
      <p:sp>
        <p:nvSpPr>
          <p:cNvPr id="60" name="Shape 96"/>
          <p:cNvSpPr/>
          <p:nvPr/>
        </p:nvSpPr>
        <p:spPr>
          <a:xfrm>
            <a:off x="5777508" y="3507288"/>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.40 S&amp;W</a:t>
            </a:r>
          </a:p>
        </p:txBody>
      </p:sp>
      <p:sp>
        <p:nvSpPr>
          <p:cNvPr id="61" name="Shape 97">
            <a:hlinkClick r:id="rId29" action="ppaction://hlinksldjump"/>
          </p:cNvPr>
          <p:cNvSpPr>
            <a:spLocks noChangeAspect="1"/>
          </p:cNvSpPr>
          <p:nvPr/>
        </p:nvSpPr>
        <p:spPr>
          <a:xfrm>
            <a:off x="152400" y="57912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30"/>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266">
                <a:solidFill>
                  <a:schemeClr val="bg1"/>
                </a:solidFill>
                <a:latin typeface="+mn-lt"/>
              </a:rPr>
              <a:t>Reset</a:t>
            </a:r>
          </a:p>
        </p:txBody>
      </p:sp>
      <p:pic>
        <p:nvPicPr>
          <p:cNvPr id="62" name="Bullet 357.png">
            <a:hlinkClick r:id="rId3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2500313" y="3848695"/>
            <a:ext cx="680191" cy="1607344"/>
          </a:xfrm>
          <a:prstGeom prst="rect">
            <a:avLst/>
          </a:prstGeom>
          <a:ln w="12700">
            <a:miter lim="400000"/>
          </a:ln>
        </p:spPr>
      </p:pic>
      <p:sp>
        <p:nvSpPr>
          <p:cNvPr id="63" name="Shape 99"/>
          <p:cNvSpPr/>
          <p:nvPr/>
        </p:nvSpPr>
        <p:spPr>
          <a:xfrm>
            <a:off x="2286000" y="540038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a:t>
            </a:r>
          </a:p>
        </p:txBody>
      </p:sp>
      <p:sp>
        <p:nvSpPr>
          <p:cNvPr id="64" name="Shape 133">
            <a:hlinkClick r:id="rId32" action="ppaction://hlinksldjump"/>
          </p:cNvPr>
          <p:cNvSpPr/>
          <p:nvPr/>
        </p:nvSpPr>
        <p:spPr>
          <a:xfrm>
            <a:off x="8142854" y="108300"/>
            <a:ext cx="848406" cy="411286"/>
          </a:xfrm>
          <a:prstGeom prst="roundRect">
            <a:avLst>
              <a:gd name="adj" fmla="val 13882"/>
            </a:avLst>
          </a:prstGeom>
          <a:blipFill>
            <a:blip r:embed="rId30"/>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158" name="Shape 158"/>
          <p:cNvSpPr/>
          <p:nvPr/>
        </p:nvSpPr>
        <p:spPr>
          <a:xfrm flipV="1">
            <a:off x="3426067" y="5486152"/>
            <a:ext cx="4744732" cy="248"/>
          </a:xfrm>
          <a:prstGeom prst="line">
            <a:avLst/>
          </a:prstGeom>
          <a:ln w="38100">
            <a:solidFill>
              <a:srgbClr val="FF9E0B"/>
            </a:solidFill>
            <a:miter lim="400000"/>
            <a:tailEnd type="oval"/>
          </a:ln>
        </p:spPr>
        <p:txBody>
          <a:bodyPr lIns="0" tIns="0" rIns="0" bIns="0" anchor="ctr"/>
          <a:lstStyle/>
          <a:p>
            <a:pPr defTabSz="321457">
              <a:defRPr sz="1200" cap="none">
                <a:solidFill>
                  <a:srgbClr val="000000"/>
                </a:solidFill>
                <a:latin typeface="Helvetica"/>
                <a:ea typeface="Helvetica"/>
                <a:cs typeface="Helvetica"/>
                <a:sym typeface="Helvetica"/>
              </a:defRPr>
            </a:pPr>
            <a:endParaRPr sz="844"/>
          </a:p>
        </p:txBody>
      </p:sp>
      <p:sp>
        <p:nvSpPr>
          <p:cNvPr id="159" name="Shape 159"/>
          <p:cNvSpPr/>
          <p:nvPr/>
        </p:nvSpPr>
        <p:spPr>
          <a:xfrm>
            <a:off x="1431131" y="4495800"/>
            <a:ext cx="2607469" cy="1071563"/>
          </a:xfrm>
          <a:prstGeom prst="roundRect">
            <a:avLst>
              <a:gd name="adj" fmla="val 7797"/>
            </a:avLst>
          </a:prstGeom>
          <a:blipFill>
            <a:blip r:embed="rId30"/>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SemiBold"/>
                <a:ea typeface="Gill Sans SemiBold"/>
                <a:cs typeface="Gill Sans SemiBold"/>
                <a:sym typeface="Gill Sans SemiBold"/>
              </a:rPr>
              <a:t>5.7 Fabrique Nationale (FN)</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Bullet Weight: 40 Grains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Muzzle Velocity: 1950 Feet per Second</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Kinetic Energy: 338 Foot Pounds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Taylor Knock Out Factor: 2.45</a:t>
            </a:r>
          </a:p>
        </p:txBody>
      </p:sp>
    </p:spTree>
    <p:custDataLst>
      <p:tags r:id="rId1"/>
    </p:custDataLst>
    <p:extLst>
      <p:ext uri="{BB962C8B-B14F-4D97-AF65-F5344CB8AC3E}">
        <p14:creationId xmlns:p14="http://schemas.microsoft.com/office/powerpoint/2010/main" val="1570599281"/>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Shape 70"/>
          <p:cNvSpPr/>
          <p:nvPr/>
        </p:nvSpPr>
        <p:spPr>
          <a:xfrm>
            <a:off x="312460" y="165855"/>
            <a:ext cx="3262111"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Knock Down Power</a:t>
            </a:r>
          </a:p>
        </p:txBody>
      </p:sp>
      <p:sp>
        <p:nvSpPr>
          <p:cNvPr id="35" name="Shape 71"/>
          <p:cNvSpPr/>
          <p:nvPr/>
        </p:nvSpPr>
        <p:spPr>
          <a:xfrm>
            <a:off x="304800" y="533400"/>
            <a:ext cx="7233047" cy="6565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any round below to see it’s relative power using the Taylor Knock Out Formula, which uses the following formula:  TKOF = (MVD) / 7,000, where M = the weight of the bullet in grains, while V = the speed of the bullet in feet per second, and D = the diameter of the bullet in inches.  </a:t>
            </a:r>
          </a:p>
        </p:txBody>
      </p:sp>
      <p:pic>
        <p:nvPicPr>
          <p:cNvPr id="36" name="TKOF Gauge.png"/>
          <p:cNvPicPr/>
          <p:nvPr/>
        </p:nvPicPr>
        <p:blipFill>
          <a:blip r:embed="rId4" cstate="print">
            <a:extLst>
              <a:ext uri="{28A0092B-C50C-407E-A947-70E740481C1C}">
                <a14:useLocalDpi xmlns:a14="http://schemas.microsoft.com/office/drawing/2010/main"/>
              </a:ext>
            </a:extLst>
          </a:blip>
          <a:stretch>
            <a:fillRect/>
          </a:stretch>
        </p:blipFill>
        <p:spPr>
          <a:xfrm>
            <a:off x="7537820" y="996497"/>
            <a:ext cx="1241227" cy="5673980"/>
          </a:xfrm>
          <a:prstGeom prst="rect">
            <a:avLst/>
          </a:prstGeom>
          <a:ln w="12700">
            <a:miter lim="400000"/>
          </a:ln>
        </p:spPr>
      </p:pic>
      <p:pic>
        <p:nvPicPr>
          <p:cNvPr id="37" name="Img2730-KW.png">
            <a:hlinkClick r:id="rId5" action="ppaction://hlinksldjump"/>
          </p:cNvPr>
          <p:cNvPicPr/>
          <p:nvPr/>
        </p:nvPicPr>
        <p:blipFill>
          <a:blip r:embed="rId6" cstate="print">
            <a:grayscl/>
            <a:extLst>
              <a:ext uri="{28A0092B-C50C-407E-A947-70E740481C1C}">
                <a14:useLocalDpi xmlns:a14="http://schemas.microsoft.com/office/drawing/2010/main"/>
              </a:ext>
            </a:extLst>
          </a:blip>
          <a:stretch>
            <a:fillRect/>
          </a:stretch>
        </p:blipFill>
        <p:spPr>
          <a:xfrm>
            <a:off x="35719" y="2616398"/>
            <a:ext cx="973336" cy="1627334"/>
          </a:xfrm>
          <a:prstGeom prst="rect">
            <a:avLst/>
          </a:prstGeom>
          <a:ln w="12700">
            <a:miter lim="400000"/>
          </a:ln>
        </p:spPr>
      </p:pic>
      <p:sp>
        <p:nvSpPr>
          <p:cNvPr id="38" name="Shape 74"/>
          <p:cNvSpPr/>
          <p:nvPr/>
        </p:nvSpPr>
        <p:spPr>
          <a:xfrm>
            <a:off x="107156" y="3993956"/>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Sig</a:t>
            </a:r>
          </a:p>
        </p:txBody>
      </p:sp>
      <p:pic>
        <p:nvPicPr>
          <p:cNvPr id="39" name="Img0253-KW.png">
            <a:hlinkClick r:id="rId7" action="ppaction://hlinksldjump"/>
          </p:cNvPr>
          <p:cNvPicPr/>
          <p:nvPr/>
        </p:nvPicPr>
        <p:blipFill>
          <a:blip r:embed="rId8" cstate="print">
            <a:extLst>
              <a:ext uri="{28A0092B-C50C-407E-A947-70E740481C1C}">
                <a14:useLocalDpi xmlns:a14="http://schemas.microsoft.com/office/drawing/2010/main"/>
              </a:ext>
            </a:extLst>
          </a:blip>
          <a:stretch>
            <a:fillRect/>
          </a:stretch>
        </p:blipFill>
        <p:spPr>
          <a:xfrm>
            <a:off x="1098352" y="1012118"/>
            <a:ext cx="1401962" cy="1995493"/>
          </a:xfrm>
          <a:prstGeom prst="rect">
            <a:avLst/>
          </a:prstGeom>
          <a:ln w="12700">
            <a:miter lim="400000"/>
          </a:ln>
        </p:spPr>
      </p:pic>
      <p:sp>
        <p:nvSpPr>
          <p:cNvPr id="40" name="Shape 76"/>
          <p:cNvSpPr/>
          <p:nvPr/>
        </p:nvSpPr>
        <p:spPr>
          <a:xfrm>
            <a:off x="1357313" y="2605390"/>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10MM</a:t>
            </a:r>
          </a:p>
        </p:txBody>
      </p:sp>
      <p:pic>
        <p:nvPicPr>
          <p:cNvPr id="41" name="Power vs Caliber 2.png">
            <a:hlinkClick r:id="rId9" action="ppaction://hlinksldjump"/>
          </p:cNvPr>
          <p:cNvPicPr/>
          <p:nvPr/>
        </p:nvPicPr>
        <p:blipFill>
          <a:blip r:embed="rId10" cstate="print">
            <a:grayscl/>
            <a:extLst>
              <a:ext uri="{28A0092B-C50C-407E-A947-70E740481C1C}">
                <a14:useLocalDpi xmlns:a14="http://schemas.microsoft.com/office/drawing/2010/main"/>
              </a:ext>
            </a:extLst>
          </a:blip>
          <a:stretch>
            <a:fillRect/>
          </a:stretch>
        </p:blipFill>
        <p:spPr>
          <a:xfrm>
            <a:off x="779859" y="4114800"/>
            <a:ext cx="741776" cy="1687712"/>
          </a:xfrm>
          <a:prstGeom prst="rect">
            <a:avLst/>
          </a:prstGeom>
          <a:ln w="12700">
            <a:miter lim="400000"/>
          </a:ln>
        </p:spPr>
      </p:pic>
      <p:sp>
        <p:nvSpPr>
          <p:cNvPr id="42" name="Shape 78"/>
          <p:cNvSpPr/>
          <p:nvPr/>
        </p:nvSpPr>
        <p:spPr>
          <a:xfrm>
            <a:off x="762000" y="5563509"/>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5.7MM FN</a:t>
            </a:r>
          </a:p>
        </p:txBody>
      </p:sp>
      <p:pic>
        <p:nvPicPr>
          <p:cNvPr id="43" name="Bullet 357.png">
            <a:hlinkClick r:id="rId1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1687711" y="3446859"/>
            <a:ext cx="680191" cy="1607344"/>
          </a:xfrm>
          <a:prstGeom prst="rect">
            <a:avLst/>
          </a:prstGeom>
          <a:ln w="12700">
            <a:miter lim="400000"/>
          </a:ln>
        </p:spPr>
      </p:pic>
      <p:sp>
        <p:nvSpPr>
          <p:cNvPr id="44" name="Shape 80"/>
          <p:cNvSpPr/>
          <p:nvPr/>
        </p:nvSpPr>
        <p:spPr>
          <a:xfrm>
            <a:off x="1500187" y="5016405"/>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 +P</a:t>
            </a:r>
          </a:p>
        </p:txBody>
      </p:sp>
      <p:pic>
        <p:nvPicPr>
          <p:cNvPr id="45" name="Power vs Caliber 1.png">
            <a:hlinkClick r:id="rId13" action="ppaction://hlinksldjump"/>
          </p:cNvPr>
          <p:cNvPicPr/>
          <p:nvPr/>
        </p:nvPicPr>
        <p:blipFill>
          <a:blip r:embed="rId14" cstate="print">
            <a:grayscl/>
            <a:extLst>
              <a:ext uri="{28A0092B-C50C-407E-A947-70E740481C1C}">
                <a14:useLocalDpi xmlns:a14="http://schemas.microsoft.com/office/drawing/2010/main"/>
              </a:ext>
            </a:extLst>
          </a:blip>
          <a:stretch>
            <a:fillRect/>
          </a:stretch>
        </p:blipFill>
        <p:spPr>
          <a:xfrm>
            <a:off x="3545086" y="5481745"/>
            <a:ext cx="756642" cy="1232298"/>
          </a:xfrm>
          <a:prstGeom prst="rect">
            <a:avLst/>
          </a:prstGeom>
          <a:ln w="12700">
            <a:miter lim="400000"/>
          </a:ln>
        </p:spPr>
      </p:pic>
      <p:sp>
        <p:nvSpPr>
          <p:cNvPr id="46" name="Shape 82"/>
          <p:cNvSpPr/>
          <p:nvPr/>
        </p:nvSpPr>
        <p:spPr>
          <a:xfrm>
            <a:off x="3402211" y="6516593"/>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.22 Long Rifle</a:t>
            </a:r>
          </a:p>
        </p:txBody>
      </p:sp>
      <p:pic>
        <p:nvPicPr>
          <p:cNvPr id="47" name="Img0245-KW.png">
            <a:hlinkClick r:id="rId15" action="ppaction://hlinksldjump"/>
          </p:cNvPr>
          <p:cNvPicPr/>
          <p:nvPr/>
        </p:nvPicPr>
        <p:blipFill>
          <a:blip r:embed="rId16" cstate="print">
            <a:grayscl/>
            <a:extLst>
              <a:ext uri="{28A0092B-C50C-407E-A947-70E740481C1C}">
                <a14:useLocalDpi xmlns:a14="http://schemas.microsoft.com/office/drawing/2010/main"/>
              </a:ext>
            </a:extLst>
          </a:blip>
          <a:stretch>
            <a:fillRect/>
          </a:stretch>
        </p:blipFill>
        <p:spPr>
          <a:xfrm>
            <a:off x="3371367" y="2160985"/>
            <a:ext cx="562478" cy="1848446"/>
          </a:xfrm>
          <a:prstGeom prst="rect">
            <a:avLst/>
          </a:prstGeom>
          <a:ln w="12700">
            <a:miter lim="400000"/>
          </a:ln>
        </p:spPr>
      </p:pic>
      <p:sp>
        <p:nvSpPr>
          <p:cNvPr id="48" name="Shape 84"/>
          <p:cNvSpPr/>
          <p:nvPr/>
        </p:nvSpPr>
        <p:spPr>
          <a:xfrm>
            <a:off x="3125390" y="3980561"/>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Magnum</a:t>
            </a:r>
          </a:p>
        </p:txBody>
      </p:sp>
      <p:pic>
        <p:nvPicPr>
          <p:cNvPr id="49" name="Img0247-KW.png">
            <a:hlinkClick r:id="rId17" action="ppaction://hlinksldjump"/>
          </p:cNvPr>
          <p:cNvPicPr/>
          <p:nvPr/>
        </p:nvPicPr>
        <p:blipFill>
          <a:blip r:embed="rId18" cstate="print">
            <a:grayscl/>
            <a:extLst>
              <a:ext uri="{28A0092B-C50C-407E-A947-70E740481C1C}">
                <a14:useLocalDpi xmlns:a14="http://schemas.microsoft.com/office/drawing/2010/main"/>
              </a:ext>
            </a:extLst>
          </a:blip>
          <a:stretch>
            <a:fillRect/>
          </a:stretch>
        </p:blipFill>
        <p:spPr>
          <a:xfrm>
            <a:off x="4170164" y="1451151"/>
            <a:ext cx="1098352" cy="1732745"/>
          </a:xfrm>
          <a:prstGeom prst="rect">
            <a:avLst/>
          </a:prstGeom>
          <a:ln w="12700">
            <a:miter lim="400000"/>
          </a:ln>
        </p:spPr>
      </p:pic>
      <p:sp>
        <p:nvSpPr>
          <p:cNvPr id="50" name="Shape 86"/>
          <p:cNvSpPr/>
          <p:nvPr/>
        </p:nvSpPr>
        <p:spPr>
          <a:xfrm>
            <a:off x="4214812" y="2900069"/>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45 ACP</a:t>
            </a:r>
          </a:p>
        </p:txBody>
      </p:sp>
      <p:pic>
        <p:nvPicPr>
          <p:cNvPr id="51" name="Img0251-KW.png">
            <a:hlinkClick r:id="rId19" action="ppaction://hlinksldjump"/>
          </p:cNvPr>
          <p:cNvPicPr/>
          <p:nvPr/>
        </p:nvPicPr>
        <p:blipFill>
          <a:blip r:embed="rId20" cstate="print">
            <a:grayscl/>
            <a:extLst>
              <a:ext uri="{28A0092B-C50C-407E-A947-70E740481C1C}">
                <a14:useLocalDpi xmlns:a14="http://schemas.microsoft.com/office/drawing/2010/main"/>
              </a:ext>
            </a:extLst>
          </a:blip>
          <a:stretch>
            <a:fillRect/>
          </a:stretch>
        </p:blipFill>
        <p:spPr>
          <a:xfrm>
            <a:off x="5036344" y="4813102"/>
            <a:ext cx="1009055" cy="1428751"/>
          </a:xfrm>
          <a:prstGeom prst="rect">
            <a:avLst/>
          </a:prstGeom>
          <a:ln w="12700">
            <a:miter lim="400000"/>
          </a:ln>
        </p:spPr>
      </p:pic>
      <p:sp>
        <p:nvSpPr>
          <p:cNvPr id="52" name="Shape 88"/>
          <p:cNvSpPr/>
          <p:nvPr/>
        </p:nvSpPr>
        <p:spPr>
          <a:xfrm>
            <a:off x="5029200" y="59540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.32 ACP</a:t>
            </a:r>
          </a:p>
        </p:txBody>
      </p:sp>
      <p:pic>
        <p:nvPicPr>
          <p:cNvPr id="53" name="Img0251-KW.png">
            <a:hlinkClick r:id="rId21" action="ppaction://hlinksldjump"/>
          </p:cNvPr>
          <p:cNvPicPr/>
          <p:nvPr/>
        </p:nvPicPr>
        <p:blipFill>
          <a:blip r:embed="rId22" cstate="print">
            <a:grayscl/>
            <a:extLst>
              <a:ext uri="{28A0092B-C50C-407E-A947-70E740481C1C}">
                <a14:useLocalDpi xmlns:a14="http://schemas.microsoft.com/office/drawing/2010/main"/>
              </a:ext>
            </a:extLst>
          </a:blip>
          <a:stretch>
            <a:fillRect/>
          </a:stretch>
        </p:blipFill>
        <p:spPr>
          <a:xfrm>
            <a:off x="5991821" y="4170029"/>
            <a:ext cx="1178719" cy="1507572"/>
          </a:xfrm>
          <a:prstGeom prst="rect">
            <a:avLst/>
          </a:prstGeom>
          <a:ln w="12700">
            <a:miter lim="400000"/>
          </a:ln>
        </p:spPr>
      </p:pic>
      <p:sp>
        <p:nvSpPr>
          <p:cNvPr id="54" name="Shape 90"/>
          <p:cNvSpPr/>
          <p:nvPr/>
        </p:nvSpPr>
        <p:spPr>
          <a:xfrm>
            <a:off x="6063258" y="53825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.380 ACP</a:t>
            </a:r>
          </a:p>
        </p:txBody>
      </p:sp>
      <p:pic>
        <p:nvPicPr>
          <p:cNvPr id="55" name="Img0251-KW.png">
            <a:hlinkClick r:id="rId23" action="ppaction://hlinksldjump"/>
          </p:cNvPr>
          <p:cNvPicPr/>
          <p:nvPr/>
        </p:nvPicPr>
        <p:blipFill>
          <a:blip r:embed="rId24" cstate="print">
            <a:grayscl/>
            <a:extLst>
              <a:ext uri="{28A0092B-C50C-407E-A947-70E740481C1C}">
                <a14:useLocalDpi xmlns:a14="http://schemas.microsoft.com/office/drawing/2010/main"/>
              </a:ext>
            </a:extLst>
          </a:blip>
          <a:stretch>
            <a:fillRect/>
          </a:stretch>
        </p:blipFill>
        <p:spPr>
          <a:xfrm>
            <a:off x="6152555" y="5518547"/>
            <a:ext cx="857251" cy="1348384"/>
          </a:xfrm>
          <a:prstGeom prst="rect">
            <a:avLst/>
          </a:prstGeom>
          <a:ln w="12700">
            <a:miter lim="400000"/>
          </a:ln>
        </p:spPr>
      </p:pic>
      <p:sp>
        <p:nvSpPr>
          <p:cNvPr id="56" name="Shape 92"/>
          <p:cNvSpPr/>
          <p:nvPr/>
        </p:nvSpPr>
        <p:spPr>
          <a:xfrm>
            <a:off x="6045398" y="6579100"/>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.25 ACP</a:t>
            </a:r>
          </a:p>
        </p:txBody>
      </p:sp>
      <p:pic>
        <p:nvPicPr>
          <p:cNvPr id="57" name="Img0250-KW.png">
            <a:hlinkClick r:id="rId25" action="ppaction://hlinksldjump"/>
          </p:cNvPr>
          <p:cNvPicPr/>
          <p:nvPr/>
        </p:nvPicPr>
        <p:blipFill>
          <a:blip r:embed="rId26" cstate="print">
            <a:grayscl/>
            <a:extLst>
              <a:ext uri="{28A0092B-C50C-407E-A947-70E740481C1C}">
                <a14:useLocalDpi xmlns:a14="http://schemas.microsoft.com/office/drawing/2010/main"/>
              </a:ext>
            </a:extLst>
          </a:blip>
          <a:stretch>
            <a:fillRect/>
          </a:stretch>
        </p:blipFill>
        <p:spPr>
          <a:xfrm>
            <a:off x="3964781" y="3009305"/>
            <a:ext cx="1202740" cy="1893094"/>
          </a:xfrm>
          <a:prstGeom prst="rect">
            <a:avLst/>
          </a:prstGeom>
          <a:ln w="12700">
            <a:miter lim="400000"/>
          </a:ln>
        </p:spPr>
      </p:pic>
      <p:sp>
        <p:nvSpPr>
          <p:cNvPr id="58" name="Shape 94"/>
          <p:cNvSpPr/>
          <p:nvPr/>
        </p:nvSpPr>
        <p:spPr>
          <a:xfrm>
            <a:off x="4059936" y="4443984"/>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dirty="0">
                <a:solidFill>
                  <a:schemeClr val="bg1"/>
                </a:solidFill>
                <a:latin typeface="+mn-lt"/>
              </a:rPr>
              <a:t>9MM Luger</a:t>
            </a:r>
          </a:p>
        </p:txBody>
      </p:sp>
      <p:pic>
        <p:nvPicPr>
          <p:cNvPr id="59" name="Img0248-KW.png">
            <a:hlinkClick r:id="rId27" action="ppaction://hlinksldjump"/>
          </p:cNvPr>
          <p:cNvPicPr/>
          <p:nvPr/>
        </p:nvPicPr>
        <p:blipFill>
          <a:blip r:embed="rId28" cstate="print">
            <a:grayscl/>
            <a:extLst>
              <a:ext uri="{28A0092B-C50C-407E-A947-70E740481C1C}">
                <a14:useLocalDpi xmlns:a14="http://schemas.microsoft.com/office/drawing/2010/main"/>
              </a:ext>
            </a:extLst>
          </a:blip>
          <a:stretch>
            <a:fillRect/>
          </a:stretch>
        </p:blipFill>
        <p:spPr>
          <a:xfrm>
            <a:off x="5848945" y="2062995"/>
            <a:ext cx="851068" cy="1607344"/>
          </a:xfrm>
          <a:prstGeom prst="rect">
            <a:avLst/>
          </a:prstGeom>
          <a:ln w="12700">
            <a:miter lim="400000"/>
          </a:ln>
        </p:spPr>
      </p:pic>
      <p:sp>
        <p:nvSpPr>
          <p:cNvPr id="60" name="Shape 96"/>
          <p:cNvSpPr/>
          <p:nvPr/>
        </p:nvSpPr>
        <p:spPr>
          <a:xfrm>
            <a:off x="5777508" y="3507288"/>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.40 S&amp;W</a:t>
            </a:r>
          </a:p>
        </p:txBody>
      </p:sp>
      <p:sp>
        <p:nvSpPr>
          <p:cNvPr id="61" name="Shape 97">
            <a:hlinkClick r:id="rId29" action="ppaction://hlinksldjump"/>
          </p:cNvPr>
          <p:cNvSpPr>
            <a:spLocks noChangeAspect="1"/>
          </p:cNvSpPr>
          <p:nvPr/>
        </p:nvSpPr>
        <p:spPr>
          <a:xfrm>
            <a:off x="152400" y="57912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30"/>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266">
                <a:solidFill>
                  <a:schemeClr val="bg1"/>
                </a:solidFill>
                <a:latin typeface="+mn-lt"/>
              </a:rPr>
              <a:t>Reset</a:t>
            </a:r>
          </a:p>
        </p:txBody>
      </p:sp>
      <p:pic>
        <p:nvPicPr>
          <p:cNvPr id="62" name="Bullet 357.png">
            <a:hlinkClick r:id="rId3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2500313" y="3848695"/>
            <a:ext cx="680191" cy="1607344"/>
          </a:xfrm>
          <a:prstGeom prst="rect">
            <a:avLst/>
          </a:prstGeom>
          <a:ln w="12700">
            <a:miter lim="400000"/>
          </a:ln>
        </p:spPr>
      </p:pic>
      <p:sp>
        <p:nvSpPr>
          <p:cNvPr id="63" name="Shape 99"/>
          <p:cNvSpPr/>
          <p:nvPr/>
        </p:nvSpPr>
        <p:spPr>
          <a:xfrm>
            <a:off x="2286000" y="540038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a:t>
            </a:r>
          </a:p>
        </p:txBody>
      </p:sp>
      <p:sp>
        <p:nvSpPr>
          <p:cNvPr id="64" name="Shape 133">
            <a:hlinkClick r:id="rId32" action="ppaction://hlinksldjump"/>
          </p:cNvPr>
          <p:cNvSpPr/>
          <p:nvPr/>
        </p:nvSpPr>
        <p:spPr>
          <a:xfrm>
            <a:off x="8142854" y="108300"/>
            <a:ext cx="848406" cy="411286"/>
          </a:xfrm>
          <a:prstGeom prst="roundRect">
            <a:avLst>
              <a:gd name="adj" fmla="val 13882"/>
            </a:avLst>
          </a:prstGeom>
          <a:blipFill>
            <a:blip r:embed="rId30"/>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189" name="Shape 189"/>
          <p:cNvSpPr/>
          <p:nvPr/>
        </p:nvSpPr>
        <p:spPr>
          <a:xfrm flipV="1">
            <a:off x="4711942" y="1848097"/>
            <a:ext cx="3472493" cy="131"/>
          </a:xfrm>
          <a:prstGeom prst="line">
            <a:avLst/>
          </a:prstGeom>
          <a:ln w="38100">
            <a:solidFill>
              <a:srgbClr val="FF9E0B"/>
            </a:solidFill>
            <a:miter lim="400000"/>
            <a:tailEnd type="oval"/>
          </a:ln>
        </p:spPr>
        <p:txBody>
          <a:bodyPr lIns="0" tIns="0" rIns="0" bIns="0" anchor="ctr"/>
          <a:lstStyle/>
          <a:p>
            <a:pPr defTabSz="321457">
              <a:defRPr sz="1200" cap="none">
                <a:solidFill>
                  <a:srgbClr val="000000"/>
                </a:solidFill>
                <a:latin typeface="Helvetica"/>
                <a:ea typeface="Helvetica"/>
                <a:cs typeface="Helvetica"/>
                <a:sym typeface="Helvetica"/>
              </a:defRPr>
            </a:pPr>
            <a:endParaRPr sz="844"/>
          </a:p>
        </p:txBody>
      </p:sp>
      <p:sp>
        <p:nvSpPr>
          <p:cNvPr id="190" name="Shape 190"/>
          <p:cNvSpPr/>
          <p:nvPr/>
        </p:nvSpPr>
        <p:spPr>
          <a:xfrm>
            <a:off x="2205633" y="1401961"/>
            <a:ext cx="2607469" cy="1071563"/>
          </a:xfrm>
          <a:prstGeom prst="roundRect">
            <a:avLst>
              <a:gd name="adj" fmla="val 7797"/>
            </a:avLst>
          </a:prstGeom>
          <a:blipFill>
            <a:blip r:embed="rId30"/>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SemiBold"/>
                <a:ea typeface="Gill Sans SemiBold"/>
                <a:cs typeface="Gill Sans SemiBold"/>
                <a:sym typeface="Gill Sans SemiBold"/>
              </a:rPr>
              <a:t>10MM</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Bullet Weight: 200 Grains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Muzzle Velocity: 1200 Feet per Second</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Kinetic Energy: 635 Foot Pounds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Taylor Knock Out Factor: 13.4</a:t>
            </a:r>
          </a:p>
        </p:txBody>
      </p:sp>
    </p:spTree>
    <p:custDataLst>
      <p:tags r:id="rId1"/>
    </p:custDataLst>
    <p:extLst>
      <p:ext uri="{BB962C8B-B14F-4D97-AF65-F5344CB8AC3E}">
        <p14:creationId xmlns:p14="http://schemas.microsoft.com/office/powerpoint/2010/main" val="2966472095"/>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Shape 70"/>
          <p:cNvSpPr/>
          <p:nvPr/>
        </p:nvSpPr>
        <p:spPr>
          <a:xfrm>
            <a:off x="312460" y="165855"/>
            <a:ext cx="3262111"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Knock Down Power</a:t>
            </a:r>
          </a:p>
        </p:txBody>
      </p:sp>
      <p:sp>
        <p:nvSpPr>
          <p:cNvPr id="35" name="Shape 71"/>
          <p:cNvSpPr/>
          <p:nvPr/>
        </p:nvSpPr>
        <p:spPr>
          <a:xfrm>
            <a:off x="304800" y="533400"/>
            <a:ext cx="7233047" cy="6565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any round below to see it’s relative power using the Taylor Knock Out Formula, which uses the following formula:  TKOF = (MVD) / 7,000, where M = the weight of the bullet in grains, while V = the speed of the bullet in feet per second, and D = the diameter of the bullet in inches.  </a:t>
            </a:r>
          </a:p>
        </p:txBody>
      </p:sp>
      <p:pic>
        <p:nvPicPr>
          <p:cNvPr id="36" name="TKOF Gauge.png"/>
          <p:cNvPicPr/>
          <p:nvPr/>
        </p:nvPicPr>
        <p:blipFill>
          <a:blip r:embed="rId4" cstate="print">
            <a:extLst>
              <a:ext uri="{28A0092B-C50C-407E-A947-70E740481C1C}">
                <a14:useLocalDpi xmlns:a14="http://schemas.microsoft.com/office/drawing/2010/main"/>
              </a:ext>
            </a:extLst>
          </a:blip>
          <a:stretch>
            <a:fillRect/>
          </a:stretch>
        </p:blipFill>
        <p:spPr>
          <a:xfrm>
            <a:off x="7537820" y="996497"/>
            <a:ext cx="1241227" cy="5673980"/>
          </a:xfrm>
          <a:prstGeom prst="rect">
            <a:avLst/>
          </a:prstGeom>
          <a:ln w="12700">
            <a:miter lim="400000"/>
          </a:ln>
        </p:spPr>
      </p:pic>
      <p:pic>
        <p:nvPicPr>
          <p:cNvPr id="37" name="Img2730-KW.png">
            <a:hlinkClick r:id="rId5" action="ppaction://hlinksldjump"/>
          </p:cNvPr>
          <p:cNvPicPr/>
          <p:nvPr/>
        </p:nvPicPr>
        <p:blipFill>
          <a:blip r:embed="rId6" cstate="print">
            <a:grayscl/>
            <a:extLst>
              <a:ext uri="{28A0092B-C50C-407E-A947-70E740481C1C}">
                <a14:useLocalDpi xmlns:a14="http://schemas.microsoft.com/office/drawing/2010/main"/>
              </a:ext>
            </a:extLst>
          </a:blip>
          <a:stretch>
            <a:fillRect/>
          </a:stretch>
        </p:blipFill>
        <p:spPr>
          <a:xfrm>
            <a:off x="35719" y="2616398"/>
            <a:ext cx="973336" cy="1627334"/>
          </a:xfrm>
          <a:prstGeom prst="rect">
            <a:avLst/>
          </a:prstGeom>
          <a:ln w="12700">
            <a:miter lim="400000"/>
          </a:ln>
        </p:spPr>
      </p:pic>
      <p:sp>
        <p:nvSpPr>
          <p:cNvPr id="38" name="Shape 74"/>
          <p:cNvSpPr/>
          <p:nvPr/>
        </p:nvSpPr>
        <p:spPr>
          <a:xfrm>
            <a:off x="107156" y="3993956"/>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Sig</a:t>
            </a:r>
          </a:p>
        </p:txBody>
      </p:sp>
      <p:pic>
        <p:nvPicPr>
          <p:cNvPr id="39" name="Img0253-KW.png">
            <a:hlinkClick r:id="rId7" action="ppaction://hlinksldjump"/>
          </p:cNvPr>
          <p:cNvPicPr/>
          <p:nvPr/>
        </p:nvPicPr>
        <p:blipFill>
          <a:blip r:embed="rId8" cstate="print">
            <a:grayscl/>
            <a:extLst>
              <a:ext uri="{28A0092B-C50C-407E-A947-70E740481C1C}">
                <a14:useLocalDpi xmlns:a14="http://schemas.microsoft.com/office/drawing/2010/main"/>
              </a:ext>
            </a:extLst>
          </a:blip>
          <a:stretch>
            <a:fillRect/>
          </a:stretch>
        </p:blipFill>
        <p:spPr>
          <a:xfrm>
            <a:off x="1098352" y="1012118"/>
            <a:ext cx="1401962" cy="1995493"/>
          </a:xfrm>
          <a:prstGeom prst="rect">
            <a:avLst/>
          </a:prstGeom>
          <a:ln w="12700">
            <a:miter lim="400000"/>
          </a:ln>
        </p:spPr>
      </p:pic>
      <p:sp>
        <p:nvSpPr>
          <p:cNvPr id="40" name="Shape 76"/>
          <p:cNvSpPr/>
          <p:nvPr/>
        </p:nvSpPr>
        <p:spPr>
          <a:xfrm>
            <a:off x="1357313" y="2605390"/>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10MM</a:t>
            </a:r>
          </a:p>
        </p:txBody>
      </p:sp>
      <p:pic>
        <p:nvPicPr>
          <p:cNvPr id="41" name="Power vs Caliber 2.png">
            <a:hlinkClick r:id="rId9" action="ppaction://hlinksldjump"/>
          </p:cNvPr>
          <p:cNvPicPr/>
          <p:nvPr/>
        </p:nvPicPr>
        <p:blipFill>
          <a:blip r:embed="rId10" cstate="print">
            <a:grayscl/>
            <a:extLst>
              <a:ext uri="{28A0092B-C50C-407E-A947-70E740481C1C}">
                <a14:useLocalDpi xmlns:a14="http://schemas.microsoft.com/office/drawing/2010/main"/>
              </a:ext>
            </a:extLst>
          </a:blip>
          <a:stretch>
            <a:fillRect/>
          </a:stretch>
        </p:blipFill>
        <p:spPr>
          <a:xfrm>
            <a:off x="779859" y="4114800"/>
            <a:ext cx="741776" cy="1687712"/>
          </a:xfrm>
          <a:prstGeom prst="rect">
            <a:avLst/>
          </a:prstGeom>
          <a:ln w="12700">
            <a:miter lim="400000"/>
          </a:ln>
        </p:spPr>
      </p:pic>
      <p:sp>
        <p:nvSpPr>
          <p:cNvPr id="42" name="Shape 78"/>
          <p:cNvSpPr/>
          <p:nvPr/>
        </p:nvSpPr>
        <p:spPr>
          <a:xfrm>
            <a:off x="762000" y="5563509"/>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5.7MM FN</a:t>
            </a:r>
          </a:p>
        </p:txBody>
      </p:sp>
      <p:pic>
        <p:nvPicPr>
          <p:cNvPr id="43" name="Bullet 357.png">
            <a:hlinkClick r:id="rId11" action="ppaction://hlinksldjump"/>
          </p:cNvPr>
          <p:cNvPicPr/>
          <p:nvPr/>
        </p:nvPicPr>
        <p:blipFill>
          <a:blip r:embed="rId12" cstate="print">
            <a:extLst>
              <a:ext uri="{28A0092B-C50C-407E-A947-70E740481C1C}">
                <a14:useLocalDpi xmlns:a14="http://schemas.microsoft.com/office/drawing/2010/main"/>
              </a:ext>
            </a:extLst>
          </a:blip>
          <a:stretch>
            <a:fillRect/>
          </a:stretch>
        </p:blipFill>
        <p:spPr>
          <a:xfrm>
            <a:off x="1687711" y="3446859"/>
            <a:ext cx="680191" cy="1607344"/>
          </a:xfrm>
          <a:prstGeom prst="rect">
            <a:avLst/>
          </a:prstGeom>
          <a:ln w="12700">
            <a:miter lim="400000"/>
          </a:ln>
        </p:spPr>
      </p:pic>
      <p:sp>
        <p:nvSpPr>
          <p:cNvPr id="44" name="Shape 80"/>
          <p:cNvSpPr/>
          <p:nvPr/>
        </p:nvSpPr>
        <p:spPr>
          <a:xfrm>
            <a:off x="1500187" y="5016405"/>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 +P</a:t>
            </a:r>
          </a:p>
        </p:txBody>
      </p:sp>
      <p:pic>
        <p:nvPicPr>
          <p:cNvPr id="45" name="Power vs Caliber 1.png">
            <a:hlinkClick r:id="rId13" action="ppaction://hlinksldjump"/>
          </p:cNvPr>
          <p:cNvPicPr/>
          <p:nvPr/>
        </p:nvPicPr>
        <p:blipFill>
          <a:blip r:embed="rId14" cstate="print">
            <a:grayscl/>
            <a:extLst>
              <a:ext uri="{28A0092B-C50C-407E-A947-70E740481C1C}">
                <a14:useLocalDpi xmlns:a14="http://schemas.microsoft.com/office/drawing/2010/main"/>
              </a:ext>
            </a:extLst>
          </a:blip>
          <a:stretch>
            <a:fillRect/>
          </a:stretch>
        </p:blipFill>
        <p:spPr>
          <a:xfrm>
            <a:off x="3545086" y="5481745"/>
            <a:ext cx="756642" cy="1232298"/>
          </a:xfrm>
          <a:prstGeom prst="rect">
            <a:avLst/>
          </a:prstGeom>
          <a:ln w="12700">
            <a:miter lim="400000"/>
          </a:ln>
        </p:spPr>
      </p:pic>
      <p:sp>
        <p:nvSpPr>
          <p:cNvPr id="46" name="Shape 82"/>
          <p:cNvSpPr/>
          <p:nvPr/>
        </p:nvSpPr>
        <p:spPr>
          <a:xfrm>
            <a:off x="3402211" y="6516593"/>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.22 Long Rifle</a:t>
            </a:r>
          </a:p>
        </p:txBody>
      </p:sp>
      <p:pic>
        <p:nvPicPr>
          <p:cNvPr id="47" name="Img0245-KW.png">
            <a:hlinkClick r:id="rId15" action="ppaction://hlinksldjump"/>
          </p:cNvPr>
          <p:cNvPicPr/>
          <p:nvPr/>
        </p:nvPicPr>
        <p:blipFill>
          <a:blip r:embed="rId16" cstate="print">
            <a:grayscl/>
            <a:extLst>
              <a:ext uri="{28A0092B-C50C-407E-A947-70E740481C1C}">
                <a14:useLocalDpi xmlns:a14="http://schemas.microsoft.com/office/drawing/2010/main"/>
              </a:ext>
            </a:extLst>
          </a:blip>
          <a:stretch>
            <a:fillRect/>
          </a:stretch>
        </p:blipFill>
        <p:spPr>
          <a:xfrm>
            <a:off x="3371367" y="2160985"/>
            <a:ext cx="562478" cy="1848446"/>
          </a:xfrm>
          <a:prstGeom prst="rect">
            <a:avLst/>
          </a:prstGeom>
          <a:ln w="12700">
            <a:miter lim="400000"/>
          </a:ln>
        </p:spPr>
      </p:pic>
      <p:sp>
        <p:nvSpPr>
          <p:cNvPr id="48" name="Shape 84"/>
          <p:cNvSpPr/>
          <p:nvPr/>
        </p:nvSpPr>
        <p:spPr>
          <a:xfrm>
            <a:off x="3125390" y="3980561"/>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Magnum</a:t>
            </a:r>
          </a:p>
        </p:txBody>
      </p:sp>
      <p:pic>
        <p:nvPicPr>
          <p:cNvPr id="49" name="Img0247-KW.png">
            <a:hlinkClick r:id="rId17" action="ppaction://hlinksldjump"/>
          </p:cNvPr>
          <p:cNvPicPr/>
          <p:nvPr/>
        </p:nvPicPr>
        <p:blipFill>
          <a:blip r:embed="rId18" cstate="print">
            <a:grayscl/>
            <a:extLst>
              <a:ext uri="{28A0092B-C50C-407E-A947-70E740481C1C}">
                <a14:useLocalDpi xmlns:a14="http://schemas.microsoft.com/office/drawing/2010/main"/>
              </a:ext>
            </a:extLst>
          </a:blip>
          <a:stretch>
            <a:fillRect/>
          </a:stretch>
        </p:blipFill>
        <p:spPr>
          <a:xfrm>
            <a:off x="4170164" y="1451151"/>
            <a:ext cx="1098352" cy="1732745"/>
          </a:xfrm>
          <a:prstGeom prst="rect">
            <a:avLst/>
          </a:prstGeom>
          <a:ln w="12700">
            <a:miter lim="400000"/>
          </a:ln>
        </p:spPr>
      </p:pic>
      <p:sp>
        <p:nvSpPr>
          <p:cNvPr id="50" name="Shape 86"/>
          <p:cNvSpPr/>
          <p:nvPr/>
        </p:nvSpPr>
        <p:spPr>
          <a:xfrm>
            <a:off x="4214812" y="2900069"/>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45 ACP</a:t>
            </a:r>
          </a:p>
        </p:txBody>
      </p:sp>
      <p:pic>
        <p:nvPicPr>
          <p:cNvPr id="51" name="Img0251-KW.png">
            <a:hlinkClick r:id="rId19" action="ppaction://hlinksldjump"/>
          </p:cNvPr>
          <p:cNvPicPr/>
          <p:nvPr/>
        </p:nvPicPr>
        <p:blipFill>
          <a:blip r:embed="rId20" cstate="print">
            <a:grayscl/>
            <a:extLst>
              <a:ext uri="{28A0092B-C50C-407E-A947-70E740481C1C}">
                <a14:useLocalDpi xmlns:a14="http://schemas.microsoft.com/office/drawing/2010/main"/>
              </a:ext>
            </a:extLst>
          </a:blip>
          <a:stretch>
            <a:fillRect/>
          </a:stretch>
        </p:blipFill>
        <p:spPr>
          <a:xfrm>
            <a:off x="5036344" y="4813102"/>
            <a:ext cx="1009055" cy="1428751"/>
          </a:xfrm>
          <a:prstGeom prst="rect">
            <a:avLst/>
          </a:prstGeom>
          <a:ln w="12700">
            <a:miter lim="400000"/>
          </a:ln>
        </p:spPr>
      </p:pic>
      <p:sp>
        <p:nvSpPr>
          <p:cNvPr id="52" name="Shape 88"/>
          <p:cNvSpPr/>
          <p:nvPr/>
        </p:nvSpPr>
        <p:spPr>
          <a:xfrm>
            <a:off x="5029200" y="59540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.32 ACP</a:t>
            </a:r>
          </a:p>
        </p:txBody>
      </p:sp>
      <p:pic>
        <p:nvPicPr>
          <p:cNvPr id="53" name="Img0251-KW.png">
            <a:hlinkClick r:id="rId21" action="ppaction://hlinksldjump"/>
          </p:cNvPr>
          <p:cNvPicPr/>
          <p:nvPr/>
        </p:nvPicPr>
        <p:blipFill>
          <a:blip r:embed="rId22" cstate="print">
            <a:grayscl/>
            <a:extLst>
              <a:ext uri="{28A0092B-C50C-407E-A947-70E740481C1C}">
                <a14:useLocalDpi xmlns:a14="http://schemas.microsoft.com/office/drawing/2010/main"/>
              </a:ext>
            </a:extLst>
          </a:blip>
          <a:stretch>
            <a:fillRect/>
          </a:stretch>
        </p:blipFill>
        <p:spPr>
          <a:xfrm>
            <a:off x="5991821" y="4170029"/>
            <a:ext cx="1178719" cy="1507572"/>
          </a:xfrm>
          <a:prstGeom prst="rect">
            <a:avLst/>
          </a:prstGeom>
          <a:ln w="12700">
            <a:miter lim="400000"/>
          </a:ln>
        </p:spPr>
      </p:pic>
      <p:sp>
        <p:nvSpPr>
          <p:cNvPr id="54" name="Shape 90"/>
          <p:cNvSpPr/>
          <p:nvPr/>
        </p:nvSpPr>
        <p:spPr>
          <a:xfrm>
            <a:off x="6063258" y="53825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.380 ACP</a:t>
            </a:r>
          </a:p>
        </p:txBody>
      </p:sp>
      <p:pic>
        <p:nvPicPr>
          <p:cNvPr id="55" name="Img0251-KW.png">
            <a:hlinkClick r:id="rId23" action="ppaction://hlinksldjump"/>
          </p:cNvPr>
          <p:cNvPicPr/>
          <p:nvPr/>
        </p:nvPicPr>
        <p:blipFill>
          <a:blip r:embed="rId24" cstate="print">
            <a:grayscl/>
            <a:extLst>
              <a:ext uri="{28A0092B-C50C-407E-A947-70E740481C1C}">
                <a14:useLocalDpi xmlns:a14="http://schemas.microsoft.com/office/drawing/2010/main"/>
              </a:ext>
            </a:extLst>
          </a:blip>
          <a:stretch>
            <a:fillRect/>
          </a:stretch>
        </p:blipFill>
        <p:spPr>
          <a:xfrm>
            <a:off x="6152555" y="5518547"/>
            <a:ext cx="857251" cy="1348384"/>
          </a:xfrm>
          <a:prstGeom prst="rect">
            <a:avLst/>
          </a:prstGeom>
          <a:ln w="12700">
            <a:miter lim="400000"/>
          </a:ln>
        </p:spPr>
      </p:pic>
      <p:sp>
        <p:nvSpPr>
          <p:cNvPr id="56" name="Shape 92"/>
          <p:cNvSpPr/>
          <p:nvPr/>
        </p:nvSpPr>
        <p:spPr>
          <a:xfrm>
            <a:off x="6045398" y="6579100"/>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.25 ACP</a:t>
            </a:r>
          </a:p>
        </p:txBody>
      </p:sp>
      <p:pic>
        <p:nvPicPr>
          <p:cNvPr id="57" name="Img0250-KW.png">
            <a:hlinkClick r:id="rId25" action="ppaction://hlinksldjump"/>
          </p:cNvPr>
          <p:cNvPicPr/>
          <p:nvPr/>
        </p:nvPicPr>
        <p:blipFill>
          <a:blip r:embed="rId26" cstate="print">
            <a:grayscl/>
            <a:extLst>
              <a:ext uri="{28A0092B-C50C-407E-A947-70E740481C1C}">
                <a14:useLocalDpi xmlns:a14="http://schemas.microsoft.com/office/drawing/2010/main"/>
              </a:ext>
            </a:extLst>
          </a:blip>
          <a:stretch>
            <a:fillRect/>
          </a:stretch>
        </p:blipFill>
        <p:spPr>
          <a:xfrm>
            <a:off x="3964781" y="3009305"/>
            <a:ext cx="1202740" cy="1893094"/>
          </a:xfrm>
          <a:prstGeom prst="rect">
            <a:avLst/>
          </a:prstGeom>
          <a:ln w="12700">
            <a:miter lim="400000"/>
          </a:ln>
        </p:spPr>
      </p:pic>
      <p:sp>
        <p:nvSpPr>
          <p:cNvPr id="58" name="Shape 94"/>
          <p:cNvSpPr/>
          <p:nvPr/>
        </p:nvSpPr>
        <p:spPr>
          <a:xfrm>
            <a:off x="4059936" y="4443984"/>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dirty="0">
                <a:solidFill>
                  <a:schemeClr val="bg1"/>
                </a:solidFill>
                <a:latin typeface="+mn-lt"/>
              </a:rPr>
              <a:t>9MM Luger</a:t>
            </a:r>
          </a:p>
        </p:txBody>
      </p:sp>
      <p:pic>
        <p:nvPicPr>
          <p:cNvPr id="59" name="Img0248-KW.png">
            <a:hlinkClick r:id="rId27" action="ppaction://hlinksldjump"/>
          </p:cNvPr>
          <p:cNvPicPr/>
          <p:nvPr/>
        </p:nvPicPr>
        <p:blipFill>
          <a:blip r:embed="rId28" cstate="print">
            <a:grayscl/>
            <a:extLst>
              <a:ext uri="{28A0092B-C50C-407E-A947-70E740481C1C}">
                <a14:useLocalDpi xmlns:a14="http://schemas.microsoft.com/office/drawing/2010/main"/>
              </a:ext>
            </a:extLst>
          </a:blip>
          <a:stretch>
            <a:fillRect/>
          </a:stretch>
        </p:blipFill>
        <p:spPr>
          <a:xfrm>
            <a:off x="5848945" y="2062995"/>
            <a:ext cx="851068" cy="1607344"/>
          </a:xfrm>
          <a:prstGeom prst="rect">
            <a:avLst/>
          </a:prstGeom>
          <a:ln w="12700">
            <a:miter lim="400000"/>
          </a:ln>
        </p:spPr>
      </p:pic>
      <p:sp>
        <p:nvSpPr>
          <p:cNvPr id="60" name="Shape 96"/>
          <p:cNvSpPr/>
          <p:nvPr/>
        </p:nvSpPr>
        <p:spPr>
          <a:xfrm>
            <a:off x="5777508" y="3507288"/>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.40 S&amp;W</a:t>
            </a:r>
          </a:p>
        </p:txBody>
      </p:sp>
      <p:sp>
        <p:nvSpPr>
          <p:cNvPr id="61" name="Shape 97">
            <a:hlinkClick r:id="rId29" action="ppaction://hlinksldjump"/>
          </p:cNvPr>
          <p:cNvSpPr>
            <a:spLocks noChangeAspect="1"/>
          </p:cNvSpPr>
          <p:nvPr/>
        </p:nvSpPr>
        <p:spPr>
          <a:xfrm>
            <a:off x="152400" y="57912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30"/>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266">
                <a:solidFill>
                  <a:schemeClr val="bg1"/>
                </a:solidFill>
                <a:latin typeface="+mn-lt"/>
              </a:rPr>
              <a:t>Reset</a:t>
            </a:r>
          </a:p>
        </p:txBody>
      </p:sp>
      <p:pic>
        <p:nvPicPr>
          <p:cNvPr id="62" name="Bullet 357.png">
            <a:hlinkClick r:id="rId3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2500313" y="3848695"/>
            <a:ext cx="680191" cy="1607344"/>
          </a:xfrm>
          <a:prstGeom prst="rect">
            <a:avLst/>
          </a:prstGeom>
          <a:ln w="12700">
            <a:miter lim="400000"/>
          </a:ln>
        </p:spPr>
      </p:pic>
      <p:sp>
        <p:nvSpPr>
          <p:cNvPr id="63" name="Shape 99"/>
          <p:cNvSpPr/>
          <p:nvPr/>
        </p:nvSpPr>
        <p:spPr>
          <a:xfrm>
            <a:off x="2286000" y="540038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a:t>
            </a:r>
          </a:p>
        </p:txBody>
      </p:sp>
      <p:sp>
        <p:nvSpPr>
          <p:cNvPr id="64" name="Shape 133">
            <a:hlinkClick r:id="rId32" action="ppaction://hlinksldjump"/>
          </p:cNvPr>
          <p:cNvSpPr/>
          <p:nvPr/>
        </p:nvSpPr>
        <p:spPr>
          <a:xfrm>
            <a:off x="8142854" y="108300"/>
            <a:ext cx="848406" cy="411286"/>
          </a:xfrm>
          <a:prstGeom prst="roundRect">
            <a:avLst>
              <a:gd name="adj" fmla="val 13882"/>
            </a:avLst>
          </a:prstGeom>
          <a:blipFill>
            <a:blip r:embed="rId30"/>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226" name="Shape 226"/>
          <p:cNvSpPr/>
          <p:nvPr/>
        </p:nvSpPr>
        <p:spPr>
          <a:xfrm flipV="1">
            <a:off x="3426067" y="4232208"/>
            <a:ext cx="4744732" cy="247"/>
          </a:xfrm>
          <a:prstGeom prst="line">
            <a:avLst/>
          </a:prstGeom>
          <a:ln w="38100">
            <a:solidFill>
              <a:srgbClr val="FF9E0B"/>
            </a:solidFill>
            <a:miter lim="400000"/>
            <a:tailEnd type="oval"/>
          </a:ln>
        </p:spPr>
        <p:txBody>
          <a:bodyPr lIns="0" tIns="0" rIns="0" bIns="0" anchor="ctr"/>
          <a:lstStyle/>
          <a:p>
            <a:pPr defTabSz="321457">
              <a:defRPr sz="1200" cap="none">
                <a:solidFill>
                  <a:srgbClr val="000000"/>
                </a:solidFill>
                <a:latin typeface="Helvetica"/>
                <a:ea typeface="Helvetica"/>
                <a:cs typeface="Helvetica"/>
                <a:sym typeface="Helvetica"/>
              </a:defRPr>
            </a:pPr>
            <a:endParaRPr sz="844"/>
          </a:p>
        </p:txBody>
      </p:sp>
      <p:sp>
        <p:nvSpPr>
          <p:cNvPr id="227" name="Shape 227"/>
          <p:cNvSpPr/>
          <p:nvPr/>
        </p:nvSpPr>
        <p:spPr>
          <a:xfrm>
            <a:off x="2357437" y="3759398"/>
            <a:ext cx="2607469" cy="1071563"/>
          </a:xfrm>
          <a:prstGeom prst="roundRect">
            <a:avLst>
              <a:gd name="adj" fmla="val 7797"/>
            </a:avLst>
          </a:prstGeom>
          <a:blipFill>
            <a:blip r:embed="rId30"/>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SemiBold"/>
                <a:ea typeface="Gill Sans SemiBold"/>
                <a:cs typeface="Gill Sans SemiBold"/>
                <a:sym typeface="Gill Sans SemiBold"/>
              </a:rPr>
              <a:t>.38 Special +P</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Bullet Weight: 130 Grains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Muzzle Velocity: 925 Feet per Second</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Kinetic Energy: 247 Foot Pounds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Taylor Knock Out Factor: 6.13</a:t>
            </a:r>
          </a:p>
        </p:txBody>
      </p:sp>
    </p:spTree>
    <p:custDataLst>
      <p:tags r:id="rId1"/>
    </p:custDataLst>
    <p:extLst>
      <p:ext uri="{BB962C8B-B14F-4D97-AF65-F5344CB8AC3E}">
        <p14:creationId xmlns:p14="http://schemas.microsoft.com/office/powerpoint/2010/main" val="3938642379"/>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7" name="Rectangle 4"/>
          <p:cNvSpPr>
            <a:spLocks/>
          </p:cNvSpPr>
          <p:nvPr/>
        </p:nvSpPr>
        <p:spPr bwMode="auto">
          <a:xfrm>
            <a:off x="365760" y="1051560"/>
            <a:ext cx="336804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284163" indent="-244475">
              <a:spcBef>
                <a:spcPts val="313"/>
              </a:spcBef>
              <a:buFont typeface="+mj-lt"/>
              <a:buAutoNum type="arabicPeriod" startAt="4"/>
            </a:pPr>
            <a:r>
              <a:rPr lang="en-US" sz="1600" b="1" dirty="0" smtClean="0">
                <a:solidFill>
                  <a:schemeClr val="tx1"/>
                </a:solidFill>
                <a:ea typeface="ＭＳ Ｐゴシック" charset="0"/>
                <a:cs typeface="ＭＳ Ｐゴシック" charset="0"/>
              </a:rPr>
              <a:t>Always </a:t>
            </a:r>
            <a:r>
              <a:rPr lang="en-US" sz="1600" b="1" dirty="0">
                <a:solidFill>
                  <a:schemeClr val="tx1"/>
                </a:solidFill>
                <a:ea typeface="ＭＳ Ｐゴシック" charset="0"/>
                <a:cs typeface="ＭＳ Ｐゴシック" charset="0"/>
              </a:rPr>
              <a:t>be sure of your target and beyond! </a:t>
            </a:r>
            <a:r>
              <a:rPr lang="en-US" sz="1600" dirty="0">
                <a:solidFill>
                  <a:schemeClr val="tx1"/>
                </a:solidFill>
                <a:ea typeface="ＭＳ Ｐゴシック" charset="0"/>
                <a:cs typeface="ＭＳ Ｐゴシック" charset="0"/>
              </a:rPr>
              <a:t>Said another way, you must POSITIVELY identify your target before you shoot and you MUST be convinced that anything that you shoot at (a target on the range, or an attacker in a parking garage) must have an effective backstop to stop your bullet, otherwise you MUST NOT SHOOT!</a:t>
            </a:r>
          </a:p>
          <a:p>
            <a:pPr marL="382588" indent="-342900">
              <a:spcBef>
                <a:spcPts val="313"/>
              </a:spcBef>
              <a:buFontTx/>
              <a:buAutoNum type="arabicPeriod" startAt="4"/>
            </a:pPr>
            <a:endParaRPr lang="en-US" sz="1600" dirty="0">
              <a:solidFill>
                <a:schemeClr val="tx1"/>
              </a:solidFill>
              <a:ea typeface="ＭＳ Ｐゴシック" charset="0"/>
              <a:cs typeface="ＭＳ Ｐゴシック" charset="0"/>
            </a:endParaRPr>
          </a:p>
        </p:txBody>
      </p:sp>
      <p:sp>
        <p:nvSpPr>
          <p:cNvPr id="4" name="Title 1"/>
          <p:cNvSpPr>
            <a:spLocks noGrp="1"/>
          </p:cNvSpPr>
          <p:nvPr>
            <p:ph type="title"/>
          </p:nvPr>
        </p:nvSpPr>
        <p:spPr>
          <a:xfrm>
            <a:off x="254000" y="256032"/>
            <a:ext cx="7315200" cy="711200"/>
          </a:xfrm>
        </p:spPr>
        <p:txBody>
          <a:bodyPr/>
          <a:lstStyle>
            <a:lvl1pPr>
              <a:defRPr sz="3200">
                <a:solidFill>
                  <a:srgbClr val="4A7594"/>
                </a:solidFill>
              </a:defRPr>
            </a:lvl1pPr>
          </a:lstStyle>
          <a:p>
            <a:r>
              <a:rPr lang="en-US" dirty="0">
                <a:ea typeface="ＭＳ Ｐゴシック" charset="0"/>
                <a:cs typeface="ＭＳ Ｐゴシック" charset="0"/>
              </a:rPr>
              <a:t>Four Universal Safety Rules</a:t>
            </a: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050792" y="1069848"/>
            <a:ext cx="4434840" cy="3693278"/>
          </a:xfrm>
          <a:prstGeom prst="rect">
            <a:avLst/>
          </a:prstGeom>
          <a:noFill/>
          <a:ln w="12700">
            <a:solidFill>
              <a:schemeClr val="tx1"/>
            </a:solidFill>
            <a:round/>
            <a:headEnd/>
            <a:tailEnd/>
          </a:ln>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1" name="Shape 261"/>
          <p:cNvSpPr/>
          <p:nvPr/>
        </p:nvSpPr>
        <p:spPr>
          <a:xfrm flipV="1">
            <a:off x="3426067" y="4526887"/>
            <a:ext cx="4744732" cy="248"/>
          </a:xfrm>
          <a:prstGeom prst="line">
            <a:avLst/>
          </a:prstGeom>
          <a:ln w="38100">
            <a:solidFill>
              <a:srgbClr val="FF9E0B"/>
            </a:solidFill>
            <a:miter lim="400000"/>
            <a:tailEnd type="oval"/>
          </a:ln>
        </p:spPr>
        <p:txBody>
          <a:bodyPr lIns="0" tIns="0" rIns="0" bIns="0" anchor="ctr"/>
          <a:lstStyle/>
          <a:p>
            <a:pPr defTabSz="321457">
              <a:defRPr sz="1200" cap="none">
                <a:solidFill>
                  <a:srgbClr val="000000"/>
                </a:solidFill>
                <a:latin typeface="Helvetica"/>
                <a:ea typeface="Helvetica"/>
                <a:cs typeface="Helvetica"/>
                <a:sym typeface="Helvetica"/>
              </a:defRPr>
            </a:pPr>
            <a:endParaRPr sz="844"/>
          </a:p>
        </p:txBody>
      </p:sp>
      <p:sp>
        <p:nvSpPr>
          <p:cNvPr id="34" name="Shape 70"/>
          <p:cNvSpPr/>
          <p:nvPr/>
        </p:nvSpPr>
        <p:spPr>
          <a:xfrm>
            <a:off x="312460" y="165855"/>
            <a:ext cx="3262111"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Knock Down Power</a:t>
            </a:r>
          </a:p>
        </p:txBody>
      </p:sp>
      <p:sp>
        <p:nvSpPr>
          <p:cNvPr id="35" name="Shape 71"/>
          <p:cNvSpPr/>
          <p:nvPr/>
        </p:nvSpPr>
        <p:spPr>
          <a:xfrm>
            <a:off x="304800" y="533400"/>
            <a:ext cx="7233047" cy="6565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any round below to see it’s relative power using the Taylor Knock Out Formula, which uses the following formula:  TKOF = (MVD) / 7,000, where M = the weight of the bullet in grains, while V = the speed of the bullet in feet per second, and D = the diameter of the bullet in inches.  </a:t>
            </a:r>
          </a:p>
        </p:txBody>
      </p:sp>
      <p:pic>
        <p:nvPicPr>
          <p:cNvPr id="36" name="TKOF Gauge.png"/>
          <p:cNvPicPr/>
          <p:nvPr/>
        </p:nvPicPr>
        <p:blipFill>
          <a:blip r:embed="rId4" cstate="print">
            <a:extLst>
              <a:ext uri="{28A0092B-C50C-407E-A947-70E740481C1C}">
                <a14:useLocalDpi xmlns:a14="http://schemas.microsoft.com/office/drawing/2010/main"/>
              </a:ext>
            </a:extLst>
          </a:blip>
          <a:stretch>
            <a:fillRect/>
          </a:stretch>
        </p:blipFill>
        <p:spPr>
          <a:xfrm>
            <a:off x="7537820" y="996497"/>
            <a:ext cx="1241227" cy="5673980"/>
          </a:xfrm>
          <a:prstGeom prst="rect">
            <a:avLst/>
          </a:prstGeom>
          <a:ln w="12700">
            <a:miter lim="400000"/>
          </a:ln>
        </p:spPr>
      </p:pic>
      <p:pic>
        <p:nvPicPr>
          <p:cNvPr id="37" name="Img2730-KW.png">
            <a:hlinkClick r:id="rId5" action="ppaction://hlinksldjump"/>
          </p:cNvPr>
          <p:cNvPicPr/>
          <p:nvPr/>
        </p:nvPicPr>
        <p:blipFill>
          <a:blip r:embed="rId6" cstate="print">
            <a:grayscl/>
            <a:extLst>
              <a:ext uri="{28A0092B-C50C-407E-A947-70E740481C1C}">
                <a14:useLocalDpi xmlns:a14="http://schemas.microsoft.com/office/drawing/2010/main"/>
              </a:ext>
            </a:extLst>
          </a:blip>
          <a:stretch>
            <a:fillRect/>
          </a:stretch>
        </p:blipFill>
        <p:spPr>
          <a:xfrm>
            <a:off x="35719" y="2616398"/>
            <a:ext cx="973336" cy="1627334"/>
          </a:xfrm>
          <a:prstGeom prst="rect">
            <a:avLst/>
          </a:prstGeom>
          <a:ln w="12700">
            <a:miter lim="400000"/>
          </a:ln>
        </p:spPr>
      </p:pic>
      <p:sp>
        <p:nvSpPr>
          <p:cNvPr id="38" name="Shape 74"/>
          <p:cNvSpPr/>
          <p:nvPr/>
        </p:nvSpPr>
        <p:spPr>
          <a:xfrm>
            <a:off x="107156" y="3993956"/>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Sig</a:t>
            </a:r>
          </a:p>
        </p:txBody>
      </p:sp>
      <p:pic>
        <p:nvPicPr>
          <p:cNvPr id="39" name="Img0253-KW.png">
            <a:hlinkClick r:id="rId7" action="ppaction://hlinksldjump"/>
          </p:cNvPr>
          <p:cNvPicPr/>
          <p:nvPr/>
        </p:nvPicPr>
        <p:blipFill>
          <a:blip r:embed="rId8" cstate="print">
            <a:grayscl/>
            <a:extLst>
              <a:ext uri="{28A0092B-C50C-407E-A947-70E740481C1C}">
                <a14:useLocalDpi xmlns:a14="http://schemas.microsoft.com/office/drawing/2010/main"/>
              </a:ext>
            </a:extLst>
          </a:blip>
          <a:stretch>
            <a:fillRect/>
          </a:stretch>
        </p:blipFill>
        <p:spPr>
          <a:xfrm>
            <a:off x="1098352" y="1012118"/>
            <a:ext cx="1401962" cy="1995493"/>
          </a:xfrm>
          <a:prstGeom prst="rect">
            <a:avLst/>
          </a:prstGeom>
          <a:ln w="12700">
            <a:miter lim="400000"/>
          </a:ln>
        </p:spPr>
      </p:pic>
      <p:sp>
        <p:nvSpPr>
          <p:cNvPr id="40" name="Shape 76"/>
          <p:cNvSpPr/>
          <p:nvPr/>
        </p:nvSpPr>
        <p:spPr>
          <a:xfrm>
            <a:off x="1357313" y="2605390"/>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10MM</a:t>
            </a:r>
          </a:p>
        </p:txBody>
      </p:sp>
      <p:pic>
        <p:nvPicPr>
          <p:cNvPr id="41" name="Power vs Caliber 2.png">
            <a:hlinkClick r:id="rId9" action="ppaction://hlinksldjump"/>
          </p:cNvPr>
          <p:cNvPicPr/>
          <p:nvPr/>
        </p:nvPicPr>
        <p:blipFill>
          <a:blip r:embed="rId10" cstate="print">
            <a:grayscl/>
            <a:extLst>
              <a:ext uri="{28A0092B-C50C-407E-A947-70E740481C1C}">
                <a14:useLocalDpi xmlns:a14="http://schemas.microsoft.com/office/drawing/2010/main"/>
              </a:ext>
            </a:extLst>
          </a:blip>
          <a:stretch>
            <a:fillRect/>
          </a:stretch>
        </p:blipFill>
        <p:spPr>
          <a:xfrm>
            <a:off x="779859" y="4114800"/>
            <a:ext cx="741776" cy="1687712"/>
          </a:xfrm>
          <a:prstGeom prst="rect">
            <a:avLst/>
          </a:prstGeom>
          <a:ln w="12700">
            <a:miter lim="400000"/>
          </a:ln>
        </p:spPr>
      </p:pic>
      <p:sp>
        <p:nvSpPr>
          <p:cNvPr id="42" name="Shape 78"/>
          <p:cNvSpPr/>
          <p:nvPr/>
        </p:nvSpPr>
        <p:spPr>
          <a:xfrm>
            <a:off x="762000" y="5563509"/>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5.7MM FN</a:t>
            </a:r>
          </a:p>
        </p:txBody>
      </p:sp>
      <p:pic>
        <p:nvPicPr>
          <p:cNvPr id="43" name="Bullet 357.png">
            <a:hlinkClick r:id="rId1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1687711" y="3446859"/>
            <a:ext cx="680191" cy="1607344"/>
          </a:xfrm>
          <a:prstGeom prst="rect">
            <a:avLst/>
          </a:prstGeom>
          <a:ln w="12700">
            <a:miter lim="400000"/>
          </a:ln>
        </p:spPr>
      </p:pic>
      <p:sp>
        <p:nvSpPr>
          <p:cNvPr id="44" name="Shape 80"/>
          <p:cNvSpPr/>
          <p:nvPr/>
        </p:nvSpPr>
        <p:spPr>
          <a:xfrm>
            <a:off x="1500187" y="5016405"/>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 +P</a:t>
            </a:r>
          </a:p>
        </p:txBody>
      </p:sp>
      <p:pic>
        <p:nvPicPr>
          <p:cNvPr id="45" name="Power vs Caliber 1.png">
            <a:hlinkClick r:id="rId13" action="ppaction://hlinksldjump"/>
          </p:cNvPr>
          <p:cNvPicPr/>
          <p:nvPr/>
        </p:nvPicPr>
        <p:blipFill>
          <a:blip r:embed="rId14" cstate="print">
            <a:grayscl/>
            <a:extLst>
              <a:ext uri="{28A0092B-C50C-407E-A947-70E740481C1C}">
                <a14:useLocalDpi xmlns:a14="http://schemas.microsoft.com/office/drawing/2010/main"/>
              </a:ext>
            </a:extLst>
          </a:blip>
          <a:stretch>
            <a:fillRect/>
          </a:stretch>
        </p:blipFill>
        <p:spPr>
          <a:xfrm>
            <a:off x="3545086" y="5481745"/>
            <a:ext cx="756642" cy="1232298"/>
          </a:xfrm>
          <a:prstGeom prst="rect">
            <a:avLst/>
          </a:prstGeom>
          <a:ln w="12700">
            <a:miter lim="400000"/>
          </a:ln>
        </p:spPr>
      </p:pic>
      <p:sp>
        <p:nvSpPr>
          <p:cNvPr id="46" name="Shape 82"/>
          <p:cNvSpPr/>
          <p:nvPr/>
        </p:nvSpPr>
        <p:spPr>
          <a:xfrm>
            <a:off x="3402211" y="6516593"/>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.22 Long Rifle</a:t>
            </a:r>
          </a:p>
        </p:txBody>
      </p:sp>
      <p:pic>
        <p:nvPicPr>
          <p:cNvPr id="47" name="Img0245-KW.png">
            <a:hlinkClick r:id="rId15" action="ppaction://hlinksldjump"/>
          </p:cNvPr>
          <p:cNvPicPr/>
          <p:nvPr/>
        </p:nvPicPr>
        <p:blipFill>
          <a:blip r:embed="rId16" cstate="print">
            <a:grayscl/>
            <a:extLst>
              <a:ext uri="{28A0092B-C50C-407E-A947-70E740481C1C}">
                <a14:useLocalDpi xmlns:a14="http://schemas.microsoft.com/office/drawing/2010/main"/>
              </a:ext>
            </a:extLst>
          </a:blip>
          <a:stretch>
            <a:fillRect/>
          </a:stretch>
        </p:blipFill>
        <p:spPr>
          <a:xfrm>
            <a:off x="3371367" y="2160985"/>
            <a:ext cx="562478" cy="1848446"/>
          </a:xfrm>
          <a:prstGeom prst="rect">
            <a:avLst/>
          </a:prstGeom>
          <a:ln w="12700">
            <a:miter lim="400000"/>
          </a:ln>
        </p:spPr>
      </p:pic>
      <p:sp>
        <p:nvSpPr>
          <p:cNvPr id="48" name="Shape 84"/>
          <p:cNvSpPr/>
          <p:nvPr/>
        </p:nvSpPr>
        <p:spPr>
          <a:xfrm>
            <a:off x="3125390" y="3980561"/>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Magnum</a:t>
            </a:r>
          </a:p>
        </p:txBody>
      </p:sp>
      <p:pic>
        <p:nvPicPr>
          <p:cNvPr id="49" name="Img0247-KW.png">
            <a:hlinkClick r:id="rId17" action="ppaction://hlinksldjump"/>
          </p:cNvPr>
          <p:cNvPicPr/>
          <p:nvPr/>
        </p:nvPicPr>
        <p:blipFill>
          <a:blip r:embed="rId18" cstate="print">
            <a:grayscl/>
            <a:extLst>
              <a:ext uri="{28A0092B-C50C-407E-A947-70E740481C1C}">
                <a14:useLocalDpi xmlns:a14="http://schemas.microsoft.com/office/drawing/2010/main"/>
              </a:ext>
            </a:extLst>
          </a:blip>
          <a:stretch>
            <a:fillRect/>
          </a:stretch>
        </p:blipFill>
        <p:spPr>
          <a:xfrm>
            <a:off x="4170164" y="1451151"/>
            <a:ext cx="1098352" cy="1732745"/>
          </a:xfrm>
          <a:prstGeom prst="rect">
            <a:avLst/>
          </a:prstGeom>
          <a:ln w="12700">
            <a:miter lim="400000"/>
          </a:ln>
        </p:spPr>
      </p:pic>
      <p:sp>
        <p:nvSpPr>
          <p:cNvPr id="50" name="Shape 86"/>
          <p:cNvSpPr/>
          <p:nvPr/>
        </p:nvSpPr>
        <p:spPr>
          <a:xfrm>
            <a:off x="4214812" y="2900069"/>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45 ACP</a:t>
            </a:r>
          </a:p>
        </p:txBody>
      </p:sp>
      <p:pic>
        <p:nvPicPr>
          <p:cNvPr id="51" name="Img0251-KW.png">
            <a:hlinkClick r:id="rId19" action="ppaction://hlinksldjump"/>
          </p:cNvPr>
          <p:cNvPicPr/>
          <p:nvPr/>
        </p:nvPicPr>
        <p:blipFill>
          <a:blip r:embed="rId20" cstate="print">
            <a:grayscl/>
            <a:extLst>
              <a:ext uri="{28A0092B-C50C-407E-A947-70E740481C1C}">
                <a14:useLocalDpi xmlns:a14="http://schemas.microsoft.com/office/drawing/2010/main"/>
              </a:ext>
            </a:extLst>
          </a:blip>
          <a:stretch>
            <a:fillRect/>
          </a:stretch>
        </p:blipFill>
        <p:spPr>
          <a:xfrm>
            <a:off x="5036344" y="4813102"/>
            <a:ext cx="1009055" cy="1428751"/>
          </a:xfrm>
          <a:prstGeom prst="rect">
            <a:avLst/>
          </a:prstGeom>
          <a:ln w="12700">
            <a:miter lim="400000"/>
          </a:ln>
        </p:spPr>
      </p:pic>
      <p:sp>
        <p:nvSpPr>
          <p:cNvPr id="52" name="Shape 88"/>
          <p:cNvSpPr/>
          <p:nvPr/>
        </p:nvSpPr>
        <p:spPr>
          <a:xfrm>
            <a:off x="5029200" y="59540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.32 ACP</a:t>
            </a:r>
          </a:p>
        </p:txBody>
      </p:sp>
      <p:pic>
        <p:nvPicPr>
          <p:cNvPr id="53" name="Img0251-KW.png">
            <a:hlinkClick r:id="rId21" action="ppaction://hlinksldjump"/>
          </p:cNvPr>
          <p:cNvPicPr/>
          <p:nvPr/>
        </p:nvPicPr>
        <p:blipFill>
          <a:blip r:embed="rId22" cstate="print">
            <a:grayscl/>
            <a:extLst>
              <a:ext uri="{28A0092B-C50C-407E-A947-70E740481C1C}">
                <a14:useLocalDpi xmlns:a14="http://schemas.microsoft.com/office/drawing/2010/main"/>
              </a:ext>
            </a:extLst>
          </a:blip>
          <a:stretch>
            <a:fillRect/>
          </a:stretch>
        </p:blipFill>
        <p:spPr>
          <a:xfrm>
            <a:off x="5991821" y="4170029"/>
            <a:ext cx="1178719" cy="1507572"/>
          </a:xfrm>
          <a:prstGeom prst="rect">
            <a:avLst/>
          </a:prstGeom>
          <a:ln w="12700">
            <a:miter lim="400000"/>
          </a:ln>
        </p:spPr>
      </p:pic>
      <p:sp>
        <p:nvSpPr>
          <p:cNvPr id="54" name="Shape 90"/>
          <p:cNvSpPr/>
          <p:nvPr/>
        </p:nvSpPr>
        <p:spPr>
          <a:xfrm>
            <a:off x="6063258" y="53825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.380 ACP</a:t>
            </a:r>
          </a:p>
        </p:txBody>
      </p:sp>
      <p:pic>
        <p:nvPicPr>
          <p:cNvPr id="55" name="Img0251-KW.png">
            <a:hlinkClick r:id="rId23" action="ppaction://hlinksldjump"/>
          </p:cNvPr>
          <p:cNvPicPr/>
          <p:nvPr/>
        </p:nvPicPr>
        <p:blipFill>
          <a:blip r:embed="rId24" cstate="print">
            <a:grayscl/>
            <a:extLst>
              <a:ext uri="{28A0092B-C50C-407E-A947-70E740481C1C}">
                <a14:useLocalDpi xmlns:a14="http://schemas.microsoft.com/office/drawing/2010/main"/>
              </a:ext>
            </a:extLst>
          </a:blip>
          <a:stretch>
            <a:fillRect/>
          </a:stretch>
        </p:blipFill>
        <p:spPr>
          <a:xfrm>
            <a:off x="6152555" y="5518547"/>
            <a:ext cx="857251" cy="1348384"/>
          </a:xfrm>
          <a:prstGeom prst="rect">
            <a:avLst/>
          </a:prstGeom>
          <a:ln w="12700">
            <a:miter lim="400000"/>
          </a:ln>
        </p:spPr>
      </p:pic>
      <p:sp>
        <p:nvSpPr>
          <p:cNvPr id="56" name="Shape 92"/>
          <p:cNvSpPr/>
          <p:nvPr/>
        </p:nvSpPr>
        <p:spPr>
          <a:xfrm>
            <a:off x="6045398" y="6579100"/>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.25 ACP</a:t>
            </a:r>
          </a:p>
        </p:txBody>
      </p:sp>
      <p:pic>
        <p:nvPicPr>
          <p:cNvPr id="57" name="Img0250-KW.png">
            <a:hlinkClick r:id="rId25" action="ppaction://hlinksldjump"/>
          </p:cNvPr>
          <p:cNvPicPr/>
          <p:nvPr/>
        </p:nvPicPr>
        <p:blipFill>
          <a:blip r:embed="rId26" cstate="print">
            <a:grayscl/>
            <a:extLst>
              <a:ext uri="{28A0092B-C50C-407E-A947-70E740481C1C}">
                <a14:useLocalDpi xmlns:a14="http://schemas.microsoft.com/office/drawing/2010/main"/>
              </a:ext>
            </a:extLst>
          </a:blip>
          <a:stretch>
            <a:fillRect/>
          </a:stretch>
        </p:blipFill>
        <p:spPr>
          <a:xfrm>
            <a:off x="3964781" y="3009305"/>
            <a:ext cx="1202740" cy="1893094"/>
          </a:xfrm>
          <a:prstGeom prst="rect">
            <a:avLst/>
          </a:prstGeom>
          <a:ln w="12700">
            <a:miter lim="400000"/>
          </a:ln>
        </p:spPr>
      </p:pic>
      <p:sp>
        <p:nvSpPr>
          <p:cNvPr id="58" name="Shape 94"/>
          <p:cNvSpPr/>
          <p:nvPr/>
        </p:nvSpPr>
        <p:spPr>
          <a:xfrm>
            <a:off x="4059936" y="4443984"/>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dirty="0">
                <a:solidFill>
                  <a:schemeClr val="bg1"/>
                </a:solidFill>
                <a:latin typeface="+mn-lt"/>
              </a:rPr>
              <a:t>9MM Luger</a:t>
            </a:r>
          </a:p>
        </p:txBody>
      </p:sp>
      <p:pic>
        <p:nvPicPr>
          <p:cNvPr id="59" name="Img0248-KW.png">
            <a:hlinkClick r:id="rId27" action="ppaction://hlinksldjump"/>
          </p:cNvPr>
          <p:cNvPicPr/>
          <p:nvPr/>
        </p:nvPicPr>
        <p:blipFill>
          <a:blip r:embed="rId28" cstate="print">
            <a:grayscl/>
            <a:extLst>
              <a:ext uri="{28A0092B-C50C-407E-A947-70E740481C1C}">
                <a14:useLocalDpi xmlns:a14="http://schemas.microsoft.com/office/drawing/2010/main"/>
              </a:ext>
            </a:extLst>
          </a:blip>
          <a:stretch>
            <a:fillRect/>
          </a:stretch>
        </p:blipFill>
        <p:spPr>
          <a:xfrm>
            <a:off x="5848945" y="2062995"/>
            <a:ext cx="851068" cy="1607344"/>
          </a:xfrm>
          <a:prstGeom prst="rect">
            <a:avLst/>
          </a:prstGeom>
          <a:ln w="12700">
            <a:miter lim="400000"/>
          </a:ln>
        </p:spPr>
      </p:pic>
      <p:sp>
        <p:nvSpPr>
          <p:cNvPr id="60" name="Shape 96"/>
          <p:cNvSpPr/>
          <p:nvPr/>
        </p:nvSpPr>
        <p:spPr>
          <a:xfrm>
            <a:off x="5777508" y="3507288"/>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.40 S&amp;W</a:t>
            </a:r>
          </a:p>
        </p:txBody>
      </p:sp>
      <p:sp>
        <p:nvSpPr>
          <p:cNvPr id="61" name="Shape 97">
            <a:hlinkClick r:id="rId29" action="ppaction://hlinksldjump"/>
          </p:cNvPr>
          <p:cNvSpPr>
            <a:spLocks noChangeAspect="1"/>
          </p:cNvSpPr>
          <p:nvPr/>
        </p:nvSpPr>
        <p:spPr>
          <a:xfrm>
            <a:off x="152400" y="57912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30"/>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266">
                <a:solidFill>
                  <a:schemeClr val="bg1"/>
                </a:solidFill>
                <a:latin typeface="+mn-lt"/>
              </a:rPr>
              <a:t>Reset</a:t>
            </a:r>
          </a:p>
        </p:txBody>
      </p:sp>
      <p:pic>
        <p:nvPicPr>
          <p:cNvPr id="62" name="Bullet 357.png">
            <a:hlinkClick r:id="rId31" action="ppaction://hlinksldjump"/>
          </p:cNvPr>
          <p:cNvPicPr/>
          <p:nvPr/>
        </p:nvPicPr>
        <p:blipFill>
          <a:blip r:embed="rId12" cstate="print">
            <a:extLst>
              <a:ext uri="{28A0092B-C50C-407E-A947-70E740481C1C}">
                <a14:useLocalDpi xmlns:a14="http://schemas.microsoft.com/office/drawing/2010/main"/>
              </a:ext>
            </a:extLst>
          </a:blip>
          <a:stretch>
            <a:fillRect/>
          </a:stretch>
        </p:blipFill>
        <p:spPr>
          <a:xfrm>
            <a:off x="2500313" y="3848695"/>
            <a:ext cx="680191" cy="1607344"/>
          </a:xfrm>
          <a:prstGeom prst="rect">
            <a:avLst/>
          </a:prstGeom>
          <a:ln w="12700">
            <a:miter lim="400000"/>
          </a:ln>
        </p:spPr>
      </p:pic>
      <p:sp>
        <p:nvSpPr>
          <p:cNvPr id="63" name="Shape 99"/>
          <p:cNvSpPr/>
          <p:nvPr/>
        </p:nvSpPr>
        <p:spPr>
          <a:xfrm>
            <a:off x="2286000" y="540038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a:t>
            </a:r>
          </a:p>
        </p:txBody>
      </p:sp>
      <p:sp>
        <p:nvSpPr>
          <p:cNvPr id="64" name="Shape 133">
            <a:hlinkClick r:id="rId32" action="ppaction://hlinksldjump"/>
          </p:cNvPr>
          <p:cNvSpPr/>
          <p:nvPr/>
        </p:nvSpPr>
        <p:spPr>
          <a:xfrm>
            <a:off x="8142854" y="108300"/>
            <a:ext cx="848406" cy="411286"/>
          </a:xfrm>
          <a:prstGeom prst="roundRect">
            <a:avLst>
              <a:gd name="adj" fmla="val 13882"/>
            </a:avLst>
          </a:prstGeom>
          <a:blipFill>
            <a:blip r:embed="rId30"/>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262" name="Shape 262"/>
          <p:cNvSpPr/>
          <p:nvPr/>
        </p:nvSpPr>
        <p:spPr>
          <a:xfrm>
            <a:off x="3125391" y="4205883"/>
            <a:ext cx="2607469" cy="1071563"/>
          </a:xfrm>
          <a:prstGeom prst="roundRect">
            <a:avLst>
              <a:gd name="adj" fmla="val 7797"/>
            </a:avLst>
          </a:prstGeom>
          <a:blipFill>
            <a:blip r:embed="rId30"/>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SemiBold"/>
                <a:ea typeface="Gill Sans SemiBold"/>
                <a:cs typeface="Gill Sans SemiBold"/>
                <a:sym typeface="Gill Sans SemiBold"/>
              </a:rPr>
              <a:t>.38 Special</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Bullet Weight: 130 Grains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Muzzle Velocity: 800 Feet per Second</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Kinetic Energy: 185 Foot Pounds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Taylor Knock Out Factor: 5.30</a:t>
            </a:r>
          </a:p>
        </p:txBody>
      </p:sp>
    </p:spTree>
    <p:custDataLst>
      <p:tags r:id="rId1"/>
    </p:custDataLst>
    <p:extLst>
      <p:ext uri="{BB962C8B-B14F-4D97-AF65-F5344CB8AC3E}">
        <p14:creationId xmlns:p14="http://schemas.microsoft.com/office/powerpoint/2010/main" val="2768423304"/>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Shape 70"/>
          <p:cNvSpPr/>
          <p:nvPr/>
        </p:nvSpPr>
        <p:spPr>
          <a:xfrm>
            <a:off x="312460" y="165855"/>
            <a:ext cx="3262111"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Knock Down Power</a:t>
            </a:r>
          </a:p>
        </p:txBody>
      </p:sp>
      <p:sp>
        <p:nvSpPr>
          <p:cNvPr id="35" name="Shape 71"/>
          <p:cNvSpPr/>
          <p:nvPr/>
        </p:nvSpPr>
        <p:spPr>
          <a:xfrm>
            <a:off x="304800" y="533400"/>
            <a:ext cx="7233047" cy="6565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any round below to see it’s relative power using the Taylor Knock Out Formula, which uses the following formula:  TKOF = (MVD) / 7,000, where M = the weight of the bullet in grains, while V = the speed of the bullet in feet per second, and D = the diameter of the bullet in inches.  </a:t>
            </a:r>
          </a:p>
        </p:txBody>
      </p:sp>
      <p:pic>
        <p:nvPicPr>
          <p:cNvPr id="36" name="TKOF Gauge.png"/>
          <p:cNvPicPr/>
          <p:nvPr/>
        </p:nvPicPr>
        <p:blipFill>
          <a:blip r:embed="rId4" cstate="print">
            <a:extLst>
              <a:ext uri="{28A0092B-C50C-407E-A947-70E740481C1C}">
                <a14:useLocalDpi xmlns:a14="http://schemas.microsoft.com/office/drawing/2010/main"/>
              </a:ext>
            </a:extLst>
          </a:blip>
          <a:stretch>
            <a:fillRect/>
          </a:stretch>
        </p:blipFill>
        <p:spPr>
          <a:xfrm>
            <a:off x="7537820" y="996497"/>
            <a:ext cx="1241227" cy="5673980"/>
          </a:xfrm>
          <a:prstGeom prst="rect">
            <a:avLst/>
          </a:prstGeom>
          <a:ln w="12700">
            <a:miter lim="400000"/>
          </a:ln>
        </p:spPr>
      </p:pic>
      <p:pic>
        <p:nvPicPr>
          <p:cNvPr id="37" name="Img2730-KW.png">
            <a:hlinkClick r:id="rId5" action="ppaction://hlinksldjump"/>
          </p:cNvPr>
          <p:cNvPicPr/>
          <p:nvPr/>
        </p:nvPicPr>
        <p:blipFill>
          <a:blip r:embed="rId6" cstate="print">
            <a:grayscl/>
            <a:extLst>
              <a:ext uri="{28A0092B-C50C-407E-A947-70E740481C1C}">
                <a14:useLocalDpi xmlns:a14="http://schemas.microsoft.com/office/drawing/2010/main"/>
              </a:ext>
            </a:extLst>
          </a:blip>
          <a:stretch>
            <a:fillRect/>
          </a:stretch>
        </p:blipFill>
        <p:spPr>
          <a:xfrm>
            <a:off x="35719" y="2616398"/>
            <a:ext cx="973336" cy="1627334"/>
          </a:xfrm>
          <a:prstGeom prst="rect">
            <a:avLst/>
          </a:prstGeom>
          <a:ln w="12700">
            <a:miter lim="400000"/>
          </a:ln>
        </p:spPr>
      </p:pic>
      <p:sp>
        <p:nvSpPr>
          <p:cNvPr id="38" name="Shape 74"/>
          <p:cNvSpPr/>
          <p:nvPr/>
        </p:nvSpPr>
        <p:spPr>
          <a:xfrm>
            <a:off x="107156" y="3993956"/>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Sig</a:t>
            </a:r>
          </a:p>
        </p:txBody>
      </p:sp>
      <p:pic>
        <p:nvPicPr>
          <p:cNvPr id="39" name="Img0253-KW.png">
            <a:hlinkClick r:id="rId7" action="ppaction://hlinksldjump"/>
          </p:cNvPr>
          <p:cNvPicPr/>
          <p:nvPr/>
        </p:nvPicPr>
        <p:blipFill>
          <a:blip r:embed="rId8" cstate="print">
            <a:grayscl/>
            <a:extLst>
              <a:ext uri="{28A0092B-C50C-407E-A947-70E740481C1C}">
                <a14:useLocalDpi xmlns:a14="http://schemas.microsoft.com/office/drawing/2010/main"/>
              </a:ext>
            </a:extLst>
          </a:blip>
          <a:stretch>
            <a:fillRect/>
          </a:stretch>
        </p:blipFill>
        <p:spPr>
          <a:xfrm>
            <a:off x="1098352" y="1012118"/>
            <a:ext cx="1401962" cy="1995493"/>
          </a:xfrm>
          <a:prstGeom prst="rect">
            <a:avLst/>
          </a:prstGeom>
          <a:ln w="12700">
            <a:miter lim="400000"/>
          </a:ln>
        </p:spPr>
      </p:pic>
      <p:sp>
        <p:nvSpPr>
          <p:cNvPr id="40" name="Shape 76"/>
          <p:cNvSpPr/>
          <p:nvPr/>
        </p:nvSpPr>
        <p:spPr>
          <a:xfrm>
            <a:off x="1357313" y="2605390"/>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10MM</a:t>
            </a:r>
          </a:p>
        </p:txBody>
      </p:sp>
      <p:pic>
        <p:nvPicPr>
          <p:cNvPr id="41" name="Power vs Caliber 2.png">
            <a:hlinkClick r:id="rId9" action="ppaction://hlinksldjump"/>
          </p:cNvPr>
          <p:cNvPicPr/>
          <p:nvPr/>
        </p:nvPicPr>
        <p:blipFill>
          <a:blip r:embed="rId10" cstate="print">
            <a:grayscl/>
            <a:extLst>
              <a:ext uri="{28A0092B-C50C-407E-A947-70E740481C1C}">
                <a14:useLocalDpi xmlns:a14="http://schemas.microsoft.com/office/drawing/2010/main"/>
              </a:ext>
            </a:extLst>
          </a:blip>
          <a:stretch>
            <a:fillRect/>
          </a:stretch>
        </p:blipFill>
        <p:spPr>
          <a:xfrm>
            <a:off x="779859" y="4114800"/>
            <a:ext cx="741776" cy="1687712"/>
          </a:xfrm>
          <a:prstGeom prst="rect">
            <a:avLst/>
          </a:prstGeom>
          <a:ln w="12700">
            <a:miter lim="400000"/>
          </a:ln>
        </p:spPr>
      </p:pic>
      <p:sp>
        <p:nvSpPr>
          <p:cNvPr id="42" name="Shape 78"/>
          <p:cNvSpPr/>
          <p:nvPr/>
        </p:nvSpPr>
        <p:spPr>
          <a:xfrm>
            <a:off x="762000" y="5563509"/>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5.7MM FN</a:t>
            </a:r>
          </a:p>
        </p:txBody>
      </p:sp>
      <p:pic>
        <p:nvPicPr>
          <p:cNvPr id="43" name="Bullet 357.png">
            <a:hlinkClick r:id="rId1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1687711" y="3446859"/>
            <a:ext cx="680191" cy="1607344"/>
          </a:xfrm>
          <a:prstGeom prst="rect">
            <a:avLst/>
          </a:prstGeom>
          <a:ln w="12700">
            <a:miter lim="400000"/>
          </a:ln>
        </p:spPr>
      </p:pic>
      <p:sp>
        <p:nvSpPr>
          <p:cNvPr id="44" name="Shape 80"/>
          <p:cNvSpPr/>
          <p:nvPr/>
        </p:nvSpPr>
        <p:spPr>
          <a:xfrm>
            <a:off x="1500187" y="5016405"/>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 +P</a:t>
            </a:r>
          </a:p>
        </p:txBody>
      </p:sp>
      <p:pic>
        <p:nvPicPr>
          <p:cNvPr id="45" name="Power vs Caliber 1.png">
            <a:hlinkClick r:id="rId13" action="ppaction://hlinksldjump"/>
          </p:cNvPr>
          <p:cNvPicPr/>
          <p:nvPr/>
        </p:nvPicPr>
        <p:blipFill>
          <a:blip r:embed="rId14" cstate="print">
            <a:grayscl/>
            <a:extLst>
              <a:ext uri="{28A0092B-C50C-407E-A947-70E740481C1C}">
                <a14:useLocalDpi xmlns:a14="http://schemas.microsoft.com/office/drawing/2010/main"/>
              </a:ext>
            </a:extLst>
          </a:blip>
          <a:stretch>
            <a:fillRect/>
          </a:stretch>
        </p:blipFill>
        <p:spPr>
          <a:xfrm>
            <a:off x="3545086" y="5481745"/>
            <a:ext cx="756642" cy="1232298"/>
          </a:xfrm>
          <a:prstGeom prst="rect">
            <a:avLst/>
          </a:prstGeom>
          <a:ln w="12700">
            <a:miter lim="400000"/>
          </a:ln>
        </p:spPr>
      </p:pic>
      <p:sp>
        <p:nvSpPr>
          <p:cNvPr id="46" name="Shape 82"/>
          <p:cNvSpPr/>
          <p:nvPr/>
        </p:nvSpPr>
        <p:spPr>
          <a:xfrm>
            <a:off x="3402211" y="6516593"/>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.22 Long Rifle</a:t>
            </a:r>
          </a:p>
        </p:txBody>
      </p:sp>
      <p:pic>
        <p:nvPicPr>
          <p:cNvPr id="47" name="Img0245-KW.png">
            <a:hlinkClick r:id="rId15" action="ppaction://hlinksldjump"/>
          </p:cNvPr>
          <p:cNvPicPr/>
          <p:nvPr/>
        </p:nvPicPr>
        <p:blipFill>
          <a:blip r:embed="rId16" cstate="print">
            <a:extLst>
              <a:ext uri="{28A0092B-C50C-407E-A947-70E740481C1C}">
                <a14:useLocalDpi xmlns:a14="http://schemas.microsoft.com/office/drawing/2010/main"/>
              </a:ext>
            </a:extLst>
          </a:blip>
          <a:stretch>
            <a:fillRect/>
          </a:stretch>
        </p:blipFill>
        <p:spPr>
          <a:xfrm>
            <a:off x="3371367" y="2160985"/>
            <a:ext cx="562478" cy="1848446"/>
          </a:xfrm>
          <a:prstGeom prst="rect">
            <a:avLst/>
          </a:prstGeom>
          <a:ln w="12700">
            <a:miter lim="400000"/>
          </a:ln>
        </p:spPr>
      </p:pic>
      <p:sp>
        <p:nvSpPr>
          <p:cNvPr id="48" name="Shape 84"/>
          <p:cNvSpPr/>
          <p:nvPr/>
        </p:nvSpPr>
        <p:spPr>
          <a:xfrm>
            <a:off x="3125390" y="3980561"/>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Magnum</a:t>
            </a:r>
          </a:p>
        </p:txBody>
      </p:sp>
      <p:pic>
        <p:nvPicPr>
          <p:cNvPr id="49" name="Img0247-KW.png">
            <a:hlinkClick r:id="rId17" action="ppaction://hlinksldjump"/>
          </p:cNvPr>
          <p:cNvPicPr/>
          <p:nvPr/>
        </p:nvPicPr>
        <p:blipFill>
          <a:blip r:embed="rId18" cstate="print">
            <a:grayscl/>
            <a:extLst>
              <a:ext uri="{28A0092B-C50C-407E-A947-70E740481C1C}">
                <a14:useLocalDpi xmlns:a14="http://schemas.microsoft.com/office/drawing/2010/main"/>
              </a:ext>
            </a:extLst>
          </a:blip>
          <a:stretch>
            <a:fillRect/>
          </a:stretch>
        </p:blipFill>
        <p:spPr>
          <a:xfrm>
            <a:off x="4170164" y="1451151"/>
            <a:ext cx="1098352" cy="1732745"/>
          </a:xfrm>
          <a:prstGeom prst="rect">
            <a:avLst/>
          </a:prstGeom>
          <a:ln w="12700">
            <a:miter lim="400000"/>
          </a:ln>
        </p:spPr>
      </p:pic>
      <p:sp>
        <p:nvSpPr>
          <p:cNvPr id="50" name="Shape 86"/>
          <p:cNvSpPr/>
          <p:nvPr/>
        </p:nvSpPr>
        <p:spPr>
          <a:xfrm>
            <a:off x="4214812" y="2900069"/>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45 ACP</a:t>
            </a:r>
          </a:p>
        </p:txBody>
      </p:sp>
      <p:pic>
        <p:nvPicPr>
          <p:cNvPr id="51" name="Img0251-KW.png">
            <a:hlinkClick r:id="rId19" action="ppaction://hlinksldjump"/>
          </p:cNvPr>
          <p:cNvPicPr/>
          <p:nvPr/>
        </p:nvPicPr>
        <p:blipFill>
          <a:blip r:embed="rId20" cstate="print">
            <a:grayscl/>
            <a:extLst>
              <a:ext uri="{28A0092B-C50C-407E-A947-70E740481C1C}">
                <a14:useLocalDpi xmlns:a14="http://schemas.microsoft.com/office/drawing/2010/main"/>
              </a:ext>
            </a:extLst>
          </a:blip>
          <a:stretch>
            <a:fillRect/>
          </a:stretch>
        </p:blipFill>
        <p:spPr>
          <a:xfrm>
            <a:off x="5036344" y="4813102"/>
            <a:ext cx="1009055" cy="1428751"/>
          </a:xfrm>
          <a:prstGeom prst="rect">
            <a:avLst/>
          </a:prstGeom>
          <a:ln w="12700">
            <a:miter lim="400000"/>
          </a:ln>
        </p:spPr>
      </p:pic>
      <p:sp>
        <p:nvSpPr>
          <p:cNvPr id="52" name="Shape 88"/>
          <p:cNvSpPr/>
          <p:nvPr/>
        </p:nvSpPr>
        <p:spPr>
          <a:xfrm>
            <a:off x="5029200" y="59540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.32 ACP</a:t>
            </a:r>
          </a:p>
        </p:txBody>
      </p:sp>
      <p:pic>
        <p:nvPicPr>
          <p:cNvPr id="53" name="Img0251-KW.png">
            <a:hlinkClick r:id="rId21" action="ppaction://hlinksldjump"/>
          </p:cNvPr>
          <p:cNvPicPr/>
          <p:nvPr/>
        </p:nvPicPr>
        <p:blipFill>
          <a:blip r:embed="rId22" cstate="print">
            <a:grayscl/>
            <a:extLst>
              <a:ext uri="{28A0092B-C50C-407E-A947-70E740481C1C}">
                <a14:useLocalDpi xmlns:a14="http://schemas.microsoft.com/office/drawing/2010/main"/>
              </a:ext>
            </a:extLst>
          </a:blip>
          <a:stretch>
            <a:fillRect/>
          </a:stretch>
        </p:blipFill>
        <p:spPr>
          <a:xfrm>
            <a:off x="5991821" y="4170029"/>
            <a:ext cx="1178719" cy="1507572"/>
          </a:xfrm>
          <a:prstGeom prst="rect">
            <a:avLst/>
          </a:prstGeom>
          <a:ln w="12700">
            <a:miter lim="400000"/>
          </a:ln>
        </p:spPr>
      </p:pic>
      <p:sp>
        <p:nvSpPr>
          <p:cNvPr id="54" name="Shape 90"/>
          <p:cNvSpPr/>
          <p:nvPr/>
        </p:nvSpPr>
        <p:spPr>
          <a:xfrm>
            <a:off x="6063258" y="53825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.380 ACP</a:t>
            </a:r>
          </a:p>
        </p:txBody>
      </p:sp>
      <p:pic>
        <p:nvPicPr>
          <p:cNvPr id="55" name="Img0251-KW.png">
            <a:hlinkClick r:id="rId23" action="ppaction://hlinksldjump"/>
          </p:cNvPr>
          <p:cNvPicPr/>
          <p:nvPr/>
        </p:nvPicPr>
        <p:blipFill>
          <a:blip r:embed="rId24" cstate="print">
            <a:grayscl/>
            <a:extLst>
              <a:ext uri="{28A0092B-C50C-407E-A947-70E740481C1C}">
                <a14:useLocalDpi xmlns:a14="http://schemas.microsoft.com/office/drawing/2010/main"/>
              </a:ext>
            </a:extLst>
          </a:blip>
          <a:stretch>
            <a:fillRect/>
          </a:stretch>
        </p:blipFill>
        <p:spPr>
          <a:xfrm>
            <a:off x="6152555" y="5518547"/>
            <a:ext cx="857251" cy="1348384"/>
          </a:xfrm>
          <a:prstGeom prst="rect">
            <a:avLst/>
          </a:prstGeom>
          <a:ln w="12700">
            <a:miter lim="400000"/>
          </a:ln>
        </p:spPr>
      </p:pic>
      <p:sp>
        <p:nvSpPr>
          <p:cNvPr id="56" name="Shape 92"/>
          <p:cNvSpPr/>
          <p:nvPr/>
        </p:nvSpPr>
        <p:spPr>
          <a:xfrm>
            <a:off x="6045398" y="6579100"/>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.25 ACP</a:t>
            </a:r>
          </a:p>
        </p:txBody>
      </p:sp>
      <p:pic>
        <p:nvPicPr>
          <p:cNvPr id="57" name="Img0250-KW.png">
            <a:hlinkClick r:id="rId25" action="ppaction://hlinksldjump"/>
          </p:cNvPr>
          <p:cNvPicPr/>
          <p:nvPr/>
        </p:nvPicPr>
        <p:blipFill>
          <a:blip r:embed="rId26" cstate="print">
            <a:grayscl/>
            <a:extLst>
              <a:ext uri="{28A0092B-C50C-407E-A947-70E740481C1C}">
                <a14:useLocalDpi xmlns:a14="http://schemas.microsoft.com/office/drawing/2010/main"/>
              </a:ext>
            </a:extLst>
          </a:blip>
          <a:stretch>
            <a:fillRect/>
          </a:stretch>
        </p:blipFill>
        <p:spPr>
          <a:xfrm>
            <a:off x="3964781" y="3009305"/>
            <a:ext cx="1202740" cy="1893094"/>
          </a:xfrm>
          <a:prstGeom prst="rect">
            <a:avLst/>
          </a:prstGeom>
          <a:ln w="12700">
            <a:miter lim="400000"/>
          </a:ln>
        </p:spPr>
      </p:pic>
      <p:sp>
        <p:nvSpPr>
          <p:cNvPr id="58" name="Shape 94"/>
          <p:cNvSpPr/>
          <p:nvPr/>
        </p:nvSpPr>
        <p:spPr>
          <a:xfrm>
            <a:off x="4059936" y="4443984"/>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dirty="0">
                <a:solidFill>
                  <a:schemeClr val="bg1"/>
                </a:solidFill>
                <a:latin typeface="+mn-lt"/>
              </a:rPr>
              <a:t>9MM Luger</a:t>
            </a:r>
          </a:p>
        </p:txBody>
      </p:sp>
      <p:pic>
        <p:nvPicPr>
          <p:cNvPr id="59" name="Img0248-KW.png">
            <a:hlinkClick r:id="rId27" action="ppaction://hlinksldjump"/>
          </p:cNvPr>
          <p:cNvPicPr/>
          <p:nvPr/>
        </p:nvPicPr>
        <p:blipFill>
          <a:blip r:embed="rId28" cstate="print">
            <a:grayscl/>
            <a:extLst>
              <a:ext uri="{28A0092B-C50C-407E-A947-70E740481C1C}">
                <a14:useLocalDpi xmlns:a14="http://schemas.microsoft.com/office/drawing/2010/main"/>
              </a:ext>
            </a:extLst>
          </a:blip>
          <a:stretch>
            <a:fillRect/>
          </a:stretch>
        </p:blipFill>
        <p:spPr>
          <a:xfrm>
            <a:off x="5848945" y="2062995"/>
            <a:ext cx="851068" cy="1607344"/>
          </a:xfrm>
          <a:prstGeom prst="rect">
            <a:avLst/>
          </a:prstGeom>
          <a:ln w="12700">
            <a:miter lim="400000"/>
          </a:ln>
        </p:spPr>
      </p:pic>
      <p:sp>
        <p:nvSpPr>
          <p:cNvPr id="60" name="Shape 96"/>
          <p:cNvSpPr/>
          <p:nvPr/>
        </p:nvSpPr>
        <p:spPr>
          <a:xfrm>
            <a:off x="5777508" y="3507288"/>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.40 S&amp;W</a:t>
            </a:r>
          </a:p>
        </p:txBody>
      </p:sp>
      <p:sp>
        <p:nvSpPr>
          <p:cNvPr id="61" name="Shape 97">
            <a:hlinkClick r:id="rId29" action="ppaction://hlinksldjump"/>
          </p:cNvPr>
          <p:cNvSpPr>
            <a:spLocks noChangeAspect="1"/>
          </p:cNvSpPr>
          <p:nvPr/>
        </p:nvSpPr>
        <p:spPr>
          <a:xfrm>
            <a:off x="152400" y="57912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30"/>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266">
                <a:solidFill>
                  <a:schemeClr val="bg1"/>
                </a:solidFill>
                <a:latin typeface="+mn-lt"/>
              </a:rPr>
              <a:t>Reset</a:t>
            </a:r>
          </a:p>
        </p:txBody>
      </p:sp>
      <p:pic>
        <p:nvPicPr>
          <p:cNvPr id="62" name="Bullet 357.png">
            <a:hlinkClick r:id="rId3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2500313" y="3848695"/>
            <a:ext cx="680191" cy="1607344"/>
          </a:xfrm>
          <a:prstGeom prst="rect">
            <a:avLst/>
          </a:prstGeom>
          <a:ln w="12700">
            <a:miter lim="400000"/>
          </a:ln>
        </p:spPr>
      </p:pic>
      <p:sp>
        <p:nvSpPr>
          <p:cNvPr id="63" name="Shape 99"/>
          <p:cNvSpPr/>
          <p:nvPr/>
        </p:nvSpPr>
        <p:spPr>
          <a:xfrm>
            <a:off x="2286000" y="540038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a:t>
            </a:r>
          </a:p>
        </p:txBody>
      </p:sp>
      <p:sp>
        <p:nvSpPr>
          <p:cNvPr id="64" name="Shape 133">
            <a:hlinkClick r:id="rId32" action="ppaction://hlinksldjump"/>
          </p:cNvPr>
          <p:cNvSpPr/>
          <p:nvPr/>
        </p:nvSpPr>
        <p:spPr>
          <a:xfrm>
            <a:off x="8142854" y="108300"/>
            <a:ext cx="848406" cy="411286"/>
          </a:xfrm>
          <a:prstGeom prst="roundRect">
            <a:avLst>
              <a:gd name="adj" fmla="val 13882"/>
            </a:avLst>
          </a:prstGeom>
          <a:blipFill>
            <a:blip r:embed="rId30"/>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292" name="Shape 292"/>
          <p:cNvSpPr/>
          <p:nvPr/>
        </p:nvSpPr>
        <p:spPr>
          <a:xfrm flipV="1">
            <a:off x="5074575" y="2972931"/>
            <a:ext cx="3096089" cy="190"/>
          </a:xfrm>
          <a:prstGeom prst="line">
            <a:avLst/>
          </a:prstGeom>
          <a:ln w="38100">
            <a:solidFill>
              <a:srgbClr val="FF9E0B"/>
            </a:solidFill>
            <a:miter lim="400000"/>
            <a:tailEnd type="oval"/>
          </a:ln>
        </p:spPr>
        <p:txBody>
          <a:bodyPr lIns="0" tIns="0" rIns="0" bIns="0" anchor="ctr"/>
          <a:lstStyle/>
          <a:p>
            <a:pPr defTabSz="321457">
              <a:defRPr sz="1200" cap="none">
                <a:solidFill>
                  <a:srgbClr val="000000"/>
                </a:solidFill>
                <a:latin typeface="Helvetica"/>
                <a:ea typeface="Helvetica"/>
                <a:cs typeface="Helvetica"/>
                <a:sym typeface="Helvetica"/>
              </a:defRPr>
            </a:pPr>
            <a:endParaRPr sz="844"/>
          </a:p>
        </p:txBody>
      </p:sp>
      <p:sp>
        <p:nvSpPr>
          <p:cNvPr id="293" name="Shape 293"/>
          <p:cNvSpPr/>
          <p:nvPr/>
        </p:nvSpPr>
        <p:spPr>
          <a:xfrm>
            <a:off x="3973711" y="2625328"/>
            <a:ext cx="2607469" cy="1071563"/>
          </a:xfrm>
          <a:prstGeom prst="roundRect">
            <a:avLst>
              <a:gd name="adj" fmla="val 7797"/>
            </a:avLst>
          </a:prstGeom>
          <a:blipFill>
            <a:blip r:embed="rId30"/>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SemiBold"/>
                <a:ea typeface="Gill Sans SemiBold"/>
                <a:cs typeface="Gill Sans SemiBold"/>
                <a:sym typeface="Gill Sans SemiBold"/>
              </a:rPr>
              <a:t>.357 Magnum</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Bullet Weight: 158 Grains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Muzzle Velocity: 1235 Feet Per Second</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Kinetic Energy: 535 Foot Pounds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Taylor Knock Out Factor: 9.95</a:t>
            </a:r>
          </a:p>
        </p:txBody>
      </p:sp>
    </p:spTree>
    <p:custDataLst>
      <p:tags r:id="rId1"/>
    </p:custDataLst>
    <p:extLst>
      <p:ext uri="{BB962C8B-B14F-4D97-AF65-F5344CB8AC3E}">
        <p14:creationId xmlns:p14="http://schemas.microsoft.com/office/powerpoint/2010/main" val="1283955581"/>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Shape 70"/>
          <p:cNvSpPr/>
          <p:nvPr/>
        </p:nvSpPr>
        <p:spPr>
          <a:xfrm>
            <a:off x="312460" y="165855"/>
            <a:ext cx="3262111"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Knock Down Power</a:t>
            </a:r>
          </a:p>
        </p:txBody>
      </p:sp>
      <p:sp>
        <p:nvSpPr>
          <p:cNvPr id="35" name="Shape 71"/>
          <p:cNvSpPr/>
          <p:nvPr/>
        </p:nvSpPr>
        <p:spPr>
          <a:xfrm>
            <a:off x="304800" y="533400"/>
            <a:ext cx="7233047" cy="6565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any round below to see it’s relative power using the Taylor Knock Out Formula, which uses the following formula:  TKOF = (MVD) / 7,000, where M = the weight of the bullet in grains, while V = the speed of the bullet in feet per second, and D = the diameter of the bullet in inches.  </a:t>
            </a:r>
          </a:p>
        </p:txBody>
      </p:sp>
      <p:pic>
        <p:nvPicPr>
          <p:cNvPr id="36" name="TKOF Gauge.png"/>
          <p:cNvPicPr/>
          <p:nvPr/>
        </p:nvPicPr>
        <p:blipFill>
          <a:blip r:embed="rId4" cstate="print">
            <a:extLst>
              <a:ext uri="{28A0092B-C50C-407E-A947-70E740481C1C}">
                <a14:useLocalDpi xmlns:a14="http://schemas.microsoft.com/office/drawing/2010/main"/>
              </a:ext>
            </a:extLst>
          </a:blip>
          <a:stretch>
            <a:fillRect/>
          </a:stretch>
        </p:blipFill>
        <p:spPr>
          <a:xfrm>
            <a:off x="7537820" y="996497"/>
            <a:ext cx="1241227" cy="5673980"/>
          </a:xfrm>
          <a:prstGeom prst="rect">
            <a:avLst/>
          </a:prstGeom>
          <a:ln w="12700">
            <a:miter lim="400000"/>
          </a:ln>
        </p:spPr>
      </p:pic>
      <p:pic>
        <p:nvPicPr>
          <p:cNvPr id="37" name="Img2730-KW.png">
            <a:hlinkClick r:id="rId5" action="ppaction://hlinksldjump"/>
          </p:cNvPr>
          <p:cNvPicPr/>
          <p:nvPr/>
        </p:nvPicPr>
        <p:blipFill>
          <a:blip r:embed="rId6" cstate="print">
            <a:grayscl/>
            <a:extLst>
              <a:ext uri="{28A0092B-C50C-407E-A947-70E740481C1C}">
                <a14:useLocalDpi xmlns:a14="http://schemas.microsoft.com/office/drawing/2010/main"/>
              </a:ext>
            </a:extLst>
          </a:blip>
          <a:stretch>
            <a:fillRect/>
          </a:stretch>
        </p:blipFill>
        <p:spPr>
          <a:xfrm>
            <a:off x="35719" y="2616398"/>
            <a:ext cx="973336" cy="1627334"/>
          </a:xfrm>
          <a:prstGeom prst="rect">
            <a:avLst/>
          </a:prstGeom>
          <a:ln w="12700">
            <a:miter lim="400000"/>
          </a:ln>
        </p:spPr>
      </p:pic>
      <p:sp>
        <p:nvSpPr>
          <p:cNvPr id="38" name="Shape 74"/>
          <p:cNvSpPr/>
          <p:nvPr/>
        </p:nvSpPr>
        <p:spPr>
          <a:xfrm>
            <a:off x="107156" y="3993956"/>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Sig</a:t>
            </a:r>
          </a:p>
        </p:txBody>
      </p:sp>
      <p:pic>
        <p:nvPicPr>
          <p:cNvPr id="39" name="Img0253-KW.png">
            <a:hlinkClick r:id="rId7" action="ppaction://hlinksldjump"/>
          </p:cNvPr>
          <p:cNvPicPr/>
          <p:nvPr/>
        </p:nvPicPr>
        <p:blipFill>
          <a:blip r:embed="rId8" cstate="print">
            <a:grayscl/>
            <a:extLst>
              <a:ext uri="{28A0092B-C50C-407E-A947-70E740481C1C}">
                <a14:useLocalDpi xmlns:a14="http://schemas.microsoft.com/office/drawing/2010/main"/>
              </a:ext>
            </a:extLst>
          </a:blip>
          <a:stretch>
            <a:fillRect/>
          </a:stretch>
        </p:blipFill>
        <p:spPr>
          <a:xfrm>
            <a:off x="1098352" y="1012118"/>
            <a:ext cx="1401962" cy="1995493"/>
          </a:xfrm>
          <a:prstGeom prst="rect">
            <a:avLst/>
          </a:prstGeom>
          <a:ln w="12700">
            <a:miter lim="400000"/>
          </a:ln>
        </p:spPr>
      </p:pic>
      <p:sp>
        <p:nvSpPr>
          <p:cNvPr id="40" name="Shape 76"/>
          <p:cNvSpPr/>
          <p:nvPr/>
        </p:nvSpPr>
        <p:spPr>
          <a:xfrm>
            <a:off x="1357313" y="2605390"/>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10MM</a:t>
            </a:r>
          </a:p>
        </p:txBody>
      </p:sp>
      <p:pic>
        <p:nvPicPr>
          <p:cNvPr id="41" name="Power vs Caliber 2.png">
            <a:hlinkClick r:id="rId9" action="ppaction://hlinksldjump"/>
          </p:cNvPr>
          <p:cNvPicPr/>
          <p:nvPr/>
        </p:nvPicPr>
        <p:blipFill>
          <a:blip r:embed="rId10" cstate="print">
            <a:grayscl/>
            <a:extLst>
              <a:ext uri="{28A0092B-C50C-407E-A947-70E740481C1C}">
                <a14:useLocalDpi xmlns:a14="http://schemas.microsoft.com/office/drawing/2010/main"/>
              </a:ext>
            </a:extLst>
          </a:blip>
          <a:stretch>
            <a:fillRect/>
          </a:stretch>
        </p:blipFill>
        <p:spPr>
          <a:xfrm>
            <a:off x="779859" y="4114800"/>
            <a:ext cx="741776" cy="1687712"/>
          </a:xfrm>
          <a:prstGeom prst="rect">
            <a:avLst/>
          </a:prstGeom>
          <a:ln w="12700">
            <a:miter lim="400000"/>
          </a:ln>
        </p:spPr>
      </p:pic>
      <p:sp>
        <p:nvSpPr>
          <p:cNvPr id="42" name="Shape 78"/>
          <p:cNvSpPr/>
          <p:nvPr/>
        </p:nvSpPr>
        <p:spPr>
          <a:xfrm>
            <a:off x="762000" y="5563509"/>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5.7MM FN</a:t>
            </a:r>
          </a:p>
        </p:txBody>
      </p:sp>
      <p:pic>
        <p:nvPicPr>
          <p:cNvPr id="43" name="Bullet 357.png">
            <a:hlinkClick r:id="rId1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1687711" y="3446859"/>
            <a:ext cx="680191" cy="1607344"/>
          </a:xfrm>
          <a:prstGeom prst="rect">
            <a:avLst/>
          </a:prstGeom>
          <a:ln w="12700">
            <a:miter lim="400000"/>
          </a:ln>
        </p:spPr>
      </p:pic>
      <p:sp>
        <p:nvSpPr>
          <p:cNvPr id="44" name="Shape 80"/>
          <p:cNvSpPr/>
          <p:nvPr/>
        </p:nvSpPr>
        <p:spPr>
          <a:xfrm>
            <a:off x="1500187" y="5016405"/>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 +P</a:t>
            </a:r>
          </a:p>
        </p:txBody>
      </p:sp>
      <p:pic>
        <p:nvPicPr>
          <p:cNvPr id="45" name="Power vs Caliber 1.png">
            <a:hlinkClick r:id="rId13" action="ppaction://hlinksldjump"/>
          </p:cNvPr>
          <p:cNvPicPr/>
          <p:nvPr/>
        </p:nvPicPr>
        <p:blipFill>
          <a:blip r:embed="rId14" cstate="print">
            <a:extLst>
              <a:ext uri="{28A0092B-C50C-407E-A947-70E740481C1C}">
                <a14:useLocalDpi xmlns:a14="http://schemas.microsoft.com/office/drawing/2010/main"/>
              </a:ext>
            </a:extLst>
          </a:blip>
          <a:stretch>
            <a:fillRect/>
          </a:stretch>
        </p:blipFill>
        <p:spPr>
          <a:xfrm>
            <a:off x="3545086" y="5481745"/>
            <a:ext cx="756642" cy="1232298"/>
          </a:xfrm>
          <a:prstGeom prst="rect">
            <a:avLst/>
          </a:prstGeom>
          <a:ln w="12700">
            <a:miter lim="400000"/>
          </a:ln>
        </p:spPr>
      </p:pic>
      <p:sp>
        <p:nvSpPr>
          <p:cNvPr id="46" name="Shape 82"/>
          <p:cNvSpPr/>
          <p:nvPr/>
        </p:nvSpPr>
        <p:spPr>
          <a:xfrm>
            <a:off x="3402211" y="6516593"/>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.22 Long Rifle</a:t>
            </a:r>
          </a:p>
        </p:txBody>
      </p:sp>
      <p:pic>
        <p:nvPicPr>
          <p:cNvPr id="47" name="Img0245-KW.png">
            <a:hlinkClick r:id="rId15" action="ppaction://hlinksldjump"/>
          </p:cNvPr>
          <p:cNvPicPr/>
          <p:nvPr/>
        </p:nvPicPr>
        <p:blipFill>
          <a:blip r:embed="rId16" cstate="print">
            <a:grayscl/>
            <a:extLst>
              <a:ext uri="{28A0092B-C50C-407E-A947-70E740481C1C}">
                <a14:useLocalDpi xmlns:a14="http://schemas.microsoft.com/office/drawing/2010/main"/>
              </a:ext>
            </a:extLst>
          </a:blip>
          <a:stretch>
            <a:fillRect/>
          </a:stretch>
        </p:blipFill>
        <p:spPr>
          <a:xfrm>
            <a:off x="3371367" y="2160985"/>
            <a:ext cx="562478" cy="1848446"/>
          </a:xfrm>
          <a:prstGeom prst="rect">
            <a:avLst/>
          </a:prstGeom>
          <a:ln w="12700">
            <a:miter lim="400000"/>
          </a:ln>
        </p:spPr>
      </p:pic>
      <p:sp>
        <p:nvSpPr>
          <p:cNvPr id="48" name="Shape 84"/>
          <p:cNvSpPr/>
          <p:nvPr/>
        </p:nvSpPr>
        <p:spPr>
          <a:xfrm>
            <a:off x="3125390" y="3980561"/>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Magnum</a:t>
            </a:r>
          </a:p>
        </p:txBody>
      </p:sp>
      <p:pic>
        <p:nvPicPr>
          <p:cNvPr id="49" name="Img0247-KW.png">
            <a:hlinkClick r:id="rId17" action="ppaction://hlinksldjump"/>
          </p:cNvPr>
          <p:cNvPicPr/>
          <p:nvPr/>
        </p:nvPicPr>
        <p:blipFill>
          <a:blip r:embed="rId18" cstate="print">
            <a:grayscl/>
            <a:extLst>
              <a:ext uri="{28A0092B-C50C-407E-A947-70E740481C1C}">
                <a14:useLocalDpi xmlns:a14="http://schemas.microsoft.com/office/drawing/2010/main"/>
              </a:ext>
            </a:extLst>
          </a:blip>
          <a:stretch>
            <a:fillRect/>
          </a:stretch>
        </p:blipFill>
        <p:spPr>
          <a:xfrm>
            <a:off x="4170164" y="1451151"/>
            <a:ext cx="1098352" cy="1732745"/>
          </a:xfrm>
          <a:prstGeom prst="rect">
            <a:avLst/>
          </a:prstGeom>
          <a:ln w="12700">
            <a:miter lim="400000"/>
          </a:ln>
        </p:spPr>
      </p:pic>
      <p:sp>
        <p:nvSpPr>
          <p:cNvPr id="50" name="Shape 86"/>
          <p:cNvSpPr/>
          <p:nvPr/>
        </p:nvSpPr>
        <p:spPr>
          <a:xfrm>
            <a:off x="4214812" y="2900069"/>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45 ACP</a:t>
            </a:r>
          </a:p>
        </p:txBody>
      </p:sp>
      <p:pic>
        <p:nvPicPr>
          <p:cNvPr id="51" name="Img0251-KW.png">
            <a:hlinkClick r:id="rId19" action="ppaction://hlinksldjump"/>
          </p:cNvPr>
          <p:cNvPicPr/>
          <p:nvPr/>
        </p:nvPicPr>
        <p:blipFill>
          <a:blip r:embed="rId20" cstate="print">
            <a:grayscl/>
            <a:extLst>
              <a:ext uri="{28A0092B-C50C-407E-A947-70E740481C1C}">
                <a14:useLocalDpi xmlns:a14="http://schemas.microsoft.com/office/drawing/2010/main"/>
              </a:ext>
            </a:extLst>
          </a:blip>
          <a:stretch>
            <a:fillRect/>
          </a:stretch>
        </p:blipFill>
        <p:spPr>
          <a:xfrm>
            <a:off x="5036344" y="4813102"/>
            <a:ext cx="1009055" cy="1428751"/>
          </a:xfrm>
          <a:prstGeom prst="rect">
            <a:avLst/>
          </a:prstGeom>
          <a:ln w="12700">
            <a:miter lim="400000"/>
          </a:ln>
        </p:spPr>
      </p:pic>
      <p:sp>
        <p:nvSpPr>
          <p:cNvPr id="52" name="Shape 88"/>
          <p:cNvSpPr/>
          <p:nvPr/>
        </p:nvSpPr>
        <p:spPr>
          <a:xfrm>
            <a:off x="5029200" y="59540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.32 ACP</a:t>
            </a:r>
          </a:p>
        </p:txBody>
      </p:sp>
      <p:pic>
        <p:nvPicPr>
          <p:cNvPr id="53" name="Img0251-KW.png">
            <a:hlinkClick r:id="rId21" action="ppaction://hlinksldjump"/>
          </p:cNvPr>
          <p:cNvPicPr/>
          <p:nvPr/>
        </p:nvPicPr>
        <p:blipFill>
          <a:blip r:embed="rId22" cstate="print">
            <a:grayscl/>
            <a:extLst>
              <a:ext uri="{28A0092B-C50C-407E-A947-70E740481C1C}">
                <a14:useLocalDpi xmlns:a14="http://schemas.microsoft.com/office/drawing/2010/main"/>
              </a:ext>
            </a:extLst>
          </a:blip>
          <a:stretch>
            <a:fillRect/>
          </a:stretch>
        </p:blipFill>
        <p:spPr>
          <a:xfrm>
            <a:off x="5991821" y="4170029"/>
            <a:ext cx="1178719" cy="1507572"/>
          </a:xfrm>
          <a:prstGeom prst="rect">
            <a:avLst/>
          </a:prstGeom>
          <a:ln w="12700">
            <a:miter lim="400000"/>
          </a:ln>
        </p:spPr>
      </p:pic>
      <p:sp>
        <p:nvSpPr>
          <p:cNvPr id="54" name="Shape 90"/>
          <p:cNvSpPr/>
          <p:nvPr/>
        </p:nvSpPr>
        <p:spPr>
          <a:xfrm>
            <a:off x="6063258" y="53825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.380 ACP</a:t>
            </a:r>
          </a:p>
        </p:txBody>
      </p:sp>
      <p:pic>
        <p:nvPicPr>
          <p:cNvPr id="55" name="Img0251-KW.png">
            <a:hlinkClick r:id="rId23" action="ppaction://hlinksldjump"/>
          </p:cNvPr>
          <p:cNvPicPr/>
          <p:nvPr/>
        </p:nvPicPr>
        <p:blipFill>
          <a:blip r:embed="rId24" cstate="print">
            <a:grayscl/>
            <a:extLst>
              <a:ext uri="{28A0092B-C50C-407E-A947-70E740481C1C}">
                <a14:useLocalDpi xmlns:a14="http://schemas.microsoft.com/office/drawing/2010/main"/>
              </a:ext>
            </a:extLst>
          </a:blip>
          <a:stretch>
            <a:fillRect/>
          </a:stretch>
        </p:blipFill>
        <p:spPr>
          <a:xfrm>
            <a:off x="6152555" y="5518547"/>
            <a:ext cx="857251" cy="1348384"/>
          </a:xfrm>
          <a:prstGeom prst="rect">
            <a:avLst/>
          </a:prstGeom>
          <a:ln w="12700">
            <a:miter lim="400000"/>
          </a:ln>
        </p:spPr>
      </p:pic>
      <p:sp>
        <p:nvSpPr>
          <p:cNvPr id="56" name="Shape 92"/>
          <p:cNvSpPr/>
          <p:nvPr/>
        </p:nvSpPr>
        <p:spPr>
          <a:xfrm>
            <a:off x="6045398" y="6579100"/>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.25 ACP</a:t>
            </a:r>
          </a:p>
        </p:txBody>
      </p:sp>
      <p:pic>
        <p:nvPicPr>
          <p:cNvPr id="57" name="Img0250-KW.png">
            <a:hlinkClick r:id="rId25" action="ppaction://hlinksldjump"/>
          </p:cNvPr>
          <p:cNvPicPr/>
          <p:nvPr/>
        </p:nvPicPr>
        <p:blipFill>
          <a:blip r:embed="rId26" cstate="print">
            <a:grayscl/>
            <a:extLst>
              <a:ext uri="{28A0092B-C50C-407E-A947-70E740481C1C}">
                <a14:useLocalDpi xmlns:a14="http://schemas.microsoft.com/office/drawing/2010/main"/>
              </a:ext>
            </a:extLst>
          </a:blip>
          <a:stretch>
            <a:fillRect/>
          </a:stretch>
        </p:blipFill>
        <p:spPr>
          <a:xfrm>
            <a:off x="3964781" y="3009305"/>
            <a:ext cx="1202740" cy="1893094"/>
          </a:xfrm>
          <a:prstGeom prst="rect">
            <a:avLst/>
          </a:prstGeom>
          <a:ln w="12700">
            <a:miter lim="400000"/>
          </a:ln>
        </p:spPr>
      </p:pic>
      <p:sp>
        <p:nvSpPr>
          <p:cNvPr id="58" name="Shape 94"/>
          <p:cNvSpPr/>
          <p:nvPr/>
        </p:nvSpPr>
        <p:spPr>
          <a:xfrm>
            <a:off x="4059936" y="4443984"/>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dirty="0">
                <a:solidFill>
                  <a:schemeClr val="bg1"/>
                </a:solidFill>
                <a:latin typeface="+mn-lt"/>
              </a:rPr>
              <a:t>9MM Luger</a:t>
            </a:r>
          </a:p>
        </p:txBody>
      </p:sp>
      <p:pic>
        <p:nvPicPr>
          <p:cNvPr id="59" name="Img0248-KW.png">
            <a:hlinkClick r:id="rId27" action="ppaction://hlinksldjump"/>
          </p:cNvPr>
          <p:cNvPicPr/>
          <p:nvPr/>
        </p:nvPicPr>
        <p:blipFill>
          <a:blip r:embed="rId28" cstate="print">
            <a:grayscl/>
            <a:extLst>
              <a:ext uri="{28A0092B-C50C-407E-A947-70E740481C1C}">
                <a14:useLocalDpi xmlns:a14="http://schemas.microsoft.com/office/drawing/2010/main"/>
              </a:ext>
            </a:extLst>
          </a:blip>
          <a:stretch>
            <a:fillRect/>
          </a:stretch>
        </p:blipFill>
        <p:spPr>
          <a:xfrm>
            <a:off x="5848945" y="2062995"/>
            <a:ext cx="851068" cy="1607344"/>
          </a:xfrm>
          <a:prstGeom prst="rect">
            <a:avLst/>
          </a:prstGeom>
          <a:ln w="12700">
            <a:miter lim="400000"/>
          </a:ln>
        </p:spPr>
      </p:pic>
      <p:sp>
        <p:nvSpPr>
          <p:cNvPr id="60" name="Shape 96"/>
          <p:cNvSpPr/>
          <p:nvPr/>
        </p:nvSpPr>
        <p:spPr>
          <a:xfrm>
            <a:off x="5777508" y="3507288"/>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.40 S&amp;W</a:t>
            </a:r>
          </a:p>
        </p:txBody>
      </p:sp>
      <p:sp>
        <p:nvSpPr>
          <p:cNvPr id="61" name="Shape 97">
            <a:hlinkClick r:id="rId29" action="ppaction://hlinksldjump"/>
          </p:cNvPr>
          <p:cNvSpPr>
            <a:spLocks noChangeAspect="1"/>
          </p:cNvSpPr>
          <p:nvPr/>
        </p:nvSpPr>
        <p:spPr>
          <a:xfrm>
            <a:off x="152400" y="57912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30"/>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266">
                <a:solidFill>
                  <a:schemeClr val="bg1"/>
                </a:solidFill>
                <a:latin typeface="+mn-lt"/>
              </a:rPr>
              <a:t>Reset</a:t>
            </a:r>
          </a:p>
        </p:txBody>
      </p:sp>
      <p:pic>
        <p:nvPicPr>
          <p:cNvPr id="62" name="Bullet 357.png">
            <a:hlinkClick r:id="rId3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2500313" y="3848695"/>
            <a:ext cx="680191" cy="1607344"/>
          </a:xfrm>
          <a:prstGeom prst="rect">
            <a:avLst/>
          </a:prstGeom>
          <a:ln w="12700">
            <a:miter lim="400000"/>
          </a:ln>
        </p:spPr>
      </p:pic>
      <p:sp>
        <p:nvSpPr>
          <p:cNvPr id="63" name="Shape 99"/>
          <p:cNvSpPr/>
          <p:nvPr/>
        </p:nvSpPr>
        <p:spPr>
          <a:xfrm>
            <a:off x="2286000" y="540038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a:t>
            </a:r>
          </a:p>
        </p:txBody>
      </p:sp>
      <p:sp>
        <p:nvSpPr>
          <p:cNvPr id="64" name="Shape 133">
            <a:hlinkClick r:id="rId32" action="ppaction://hlinksldjump"/>
          </p:cNvPr>
          <p:cNvSpPr/>
          <p:nvPr/>
        </p:nvSpPr>
        <p:spPr>
          <a:xfrm>
            <a:off x="8142854" y="108300"/>
            <a:ext cx="848406" cy="411286"/>
          </a:xfrm>
          <a:prstGeom prst="roundRect">
            <a:avLst>
              <a:gd name="adj" fmla="val 13882"/>
            </a:avLst>
          </a:prstGeom>
          <a:blipFill>
            <a:blip r:embed="rId30"/>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321" name="Shape 321"/>
          <p:cNvSpPr/>
          <p:nvPr/>
        </p:nvSpPr>
        <p:spPr>
          <a:xfrm flipV="1">
            <a:off x="5074575" y="5928657"/>
            <a:ext cx="3096089" cy="190"/>
          </a:xfrm>
          <a:prstGeom prst="line">
            <a:avLst/>
          </a:prstGeom>
          <a:ln w="38100">
            <a:solidFill>
              <a:srgbClr val="FF9E0B"/>
            </a:solidFill>
            <a:miter lim="400000"/>
            <a:tailEnd type="oval"/>
          </a:ln>
        </p:spPr>
        <p:txBody>
          <a:bodyPr lIns="0" tIns="0" rIns="0" bIns="0" anchor="ctr"/>
          <a:lstStyle/>
          <a:p>
            <a:pPr defTabSz="321457">
              <a:defRPr sz="1200" cap="none">
                <a:solidFill>
                  <a:srgbClr val="000000"/>
                </a:solidFill>
                <a:latin typeface="Helvetica"/>
                <a:ea typeface="Helvetica"/>
                <a:cs typeface="Helvetica"/>
                <a:sym typeface="Helvetica"/>
              </a:defRPr>
            </a:pPr>
            <a:endParaRPr sz="844"/>
          </a:p>
        </p:txBody>
      </p:sp>
      <p:sp>
        <p:nvSpPr>
          <p:cNvPr id="322" name="Shape 322"/>
          <p:cNvSpPr/>
          <p:nvPr/>
        </p:nvSpPr>
        <p:spPr>
          <a:xfrm>
            <a:off x="4152305" y="5473898"/>
            <a:ext cx="2607469" cy="1071563"/>
          </a:xfrm>
          <a:prstGeom prst="roundRect">
            <a:avLst>
              <a:gd name="adj" fmla="val 7797"/>
            </a:avLst>
          </a:prstGeom>
          <a:blipFill>
            <a:blip r:embed="rId30"/>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SemiBold"/>
                <a:ea typeface="Gill Sans SemiBold"/>
                <a:cs typeface="Gill Sans SemiBold"/>
                <a:sym typeface="Gill Sans SemiBold"/>
              </a:rPr>
              <a:t>.22 Long Rifle</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Bullet Weight: 40 Grains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Muzzle Velocity: 1060 Feet Per Second</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Kinetic Energy: 100 Foot Pounds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Taylor Knock Out Factor: 1.33</a:t>
            </a:r>
          </a:p>
        </p:txBody>
      </p:sp>
    </p:spTree>
    <p:custDataLst>
      <p:tags r:id="rId1"/>
    </p:custDataLst>
    <p:extLst>
      <p:ext uri="{BB962C8B-B14F-4D97-AF65-F5344CB8AC3E}">
        <p14:creationId xmlns:p14="http://schemas.microsoft.com/office/powerpoint/2010/main" val="2312230941"/>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Shape 70"/>
          <p:cNvSpPr/>
          <p:nvPr/>
        </p:nvSpPr>
        <p:spPr>
          <a:xfrm>
            <a:off x="312460" y="165855"/>
            <a:ext cx="3262111"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Knock Down Power</a:t>
            </a:r>
          </a:p>
        </p:txBody>
      </p:sp>
      <p:sp>
        <p:nvSpPr>
          <p:cNvPr id="35" name="Shape 71"/>
          <p:cNvSpPr/>
          <p:nvPr/>
        </p:nvSpPr>
        <p:spPr>
          <a:xfrm>
            <a:off x="304800" y="533400"/>
            <a:ext cx="7233047" cy="6565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any round below to see it’s relative power using the Taylor Knock Out Formula, which uses the following formula:  TKOF = (MVD) / 7,000, where M = the weight of the bullet in grains, while V = the speed of the bullet in feet per second, and D = the diameter of the bullet in inches.  </a:t>
            </a:r>
          </a:p>
        </p:txBody>
      </p:sp>
      <p:pic>
        <p:nvPicPr>
          <p:cNvPr id="36" name="TKOF Gauge.png"/>
          <p:cNvPicPr/>
          <p:nvPr/>
        </p:nvPicPr>
        <p:blipFill>
          <a:blip r:embed="rId4" cstate="print">
            <a:extLst>
              <a:ext uri="{28A0092B-C50C-407E-A947-70E740481C1C}">
                <a14:useLocalDpi xmlns:a14="http://schemas.microsoft.com/office/drawing/2010/main"/>
              </a:ext>
            </a:extLst>
          </a:blip>
          <a:stretch>
            <a:fillRect/>
          </a:stretch>
        </p:blipFill>
        <p:spPr>
          <a:xfrm>
            <a:off x="7537820" y="996497"/>
            <a:ext cx="1241227" cy="5673980"/>
          </a:xfrm>
          <a:prstGeom prst="rect">
            <a:avLst/>
          </a:prstGeom>
          <a:ln w="12700">
            <a:miter lim="400000"/>
          </a:ln>
        </p:spPr>
      </p:pic>
      <p:pic>
        <p:nvPicPr>
          <p:cNvPr id="37" name="Img2730-KW.png">
            <a:hlinkClick r:id="rId5" action="ppaction://hlinksldjump"/>
          </p:cNvPr>
          <p:cNvPicPr/>
          <p:nvPr/>
        </p:nvPicPr>
        <p:blipFill>
          <a:blip r:embed="rId6" cstate="print">
            <a:grayscl/>
            <a:extLst>
              <a:ext uri="{28A0092B-C50C-407E-A947-70E740481C1C}">
                <a14:useLocalDpi xmlns:a14="http://schemas.microsoft.com/office/drawing/2010/main"/>
              </a:ext>
            </a:extLst>
          </a:blip>
          <a:stretch>
            <a:fillRect/>
          </a:stretch>
        </p:blipFill>
        <p:spPr>
          <a:xfrm>
            <a:off x="35719" y="2616398"/>
            <a:ext cx="973336" cy="1627334"/>
          </a:xfrm>
          <a:prstGeom prst="rect">
            <a:avLst/>
          </a:prstGeom>
          <a:ln w="12700">
            <a:miter lim="400000"/>
          </a:ln>
        </p:spPr>
      </p:pic>
      <p:sp>
        <p:nvSpPr>
          <p:cNvPr id="38" name="Shape 74"/>
          <p:cNvSpPr/>
          <p:nvPr/>
        </p:nvSpPr>
        <p:spPr>
          <a:xfrm>
            <a:off x="107156" y="3993956"/>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Sig</a:t>
            </a:r>
          </a:p>
        </p:txBody>
      </p:sp>
      <p:pic>
        <p:nvPicPr>
          <p:cNvPr id="39" name="Img0253-KW.png">
            <a:hlinkClick r:id="rId7" action="ppaction://hlinksldjump"/>
          </p:cNvPr>
          <p:cNvPicPr/>
          <p:nvPr/>
        </p:nvPicPr>
        <p:blipFill>
          <a:blip r:embed="rId8" cstate="print">
            <a:grayscl/>
            <a:extLst>
              <a:ext uri="{28A0092B-C50C-407E-A947-70E740481C1C}">
                <a14:useLocalDpi xmlns:a14="http://schemas.microsoft.com/office/drawing/2010/main"/>
              </a:ext>
            </a:extLst>
          </a:blip>
          <a:stretch>
            <a:fillRect/>
          </a:stretch>
        </p:blipFill>
        <p:spPr>
          <a:xfrm>
            <a:off x="1098352" y="1012118"/>
            <a:ext cx="1401962" cy="1995493"/>
          </a:xfrm>
          <a:prstGeom prst="rect">
            <a:avLst/>
          </a:prstGeom>
          <a:ln w="12700">
            <a:miter lim="400000"/>
          </a:ln>
        </p:spPr>
      </p:pic>
      <p:sp>
        <p:nvSpPr>
          <p:cNvPr id="40" name="Shape 76"/>
          <p:cNvSpPr/>
          <p:nvPr/>
        </p:nvSpPr>
        <p:spPr>
          <a:xfrm>
            <a:off x="1357313" y="2605390"/>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10MM</a:t>
            </a:r>
          </a:p>
        </p:txBody>
      </p:sp>
      <p:pic>
        <p:nvPicPr>
          <p:cNvPr id="41" name="Power vs Caliber 2.png">
            <a:hlinkClick r:id="rId9" action="ppaction://hlinksldjump"/>
          </p:cNvPr>
          <p:cNvPicPr/>
          <p:nvPr/>
        </p:nvPicPr>
        <p:blipFill>
          <a:blip r:embed="rId10" cstate="print">
            <a:grayscl/>
            <a:extLst>
              <a:ext uri="{28A0092B-C50C-407E-A947-70E740481C1C}">
                <a14:useLocalDpi xmlns:a14="http://schemas.microsoft.com/office/drawing/2010/main"/>
              </a:ext>
            </a:extLst>
          </a:blip>
          <a:stretch>
            <a:fillRect/>
          </a:stretch>
        </p:blipFill>
        <p:spPr>
          <a:xfrm>
            <a:off x="779859" y="4114800"/>
            <a:ext cx="741776" cy="1687712"/>
          </a:xfrm>
          <a:prstGeom prst="rect">
            <a:avLst/>
          </a:prstGeom>
          <a:ln w="12700">
            <a:miter lim="400000"/>
          </a:ln>
        </p:spPr>
      </p:pic>
      <p:sp>
        <p:nvSpPr>
          <p:cNvPr id="42" name="Shape 78"/>
          <p:cNvSpPr/>
          <p:nvPr/>
        </p:nvSpPr>
        <p:spPr>
          <a:xfrm>
            <a:off x="762000" y="5563509"/>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5.7MM FN</a:t>
            </a:r>
          </a:p>
        </p:txBody>
      </p:sp>
      <p:pic>
        <p:nvPicPr>
          <p:cNvPr id="43" name="Bullet 357.png">
            <a:hlinkClick r:id="rId1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1687711" y="3446859"/>
            <a:ext cx="680191" cy="1607344"/>
          </a:xfrm>
          <a:prstGeom prst="rect">
            <a:avLst/>
          </a:prstGeom>
          <a:ln w="12700">
            <a:miter lim="400000"/>
          </a:ln>
        </p:spPr>
      </p:pic>
      <p:sp>
        <p:nvSpPr>
          <p:cNvPr id="44" name="Shape 80"/>
          <p:cNvSpPr/>
          <p:nvPr/>
        </p:nvSpPr>
        <p:spPr>
          <a:xfrm>
            <a:off x="1500187" y="5016405"/>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 +P</a:t>
            </a:r>
          </a:p>
        </p:txBody>
      </p:sp>
      <p:pic>
        <p:nvPicPr>
          <p:cNvPr id="45" name="Power vs Caliber 1.png">
            <a:hlinkClick r:id="rId13" action="ppaction://hlinksldjump"/>
          </p:cNvPr>
          <p:cNvPicPr/>
          <p:nvPr/>
        </p:nvPicPr>
        <p:blipFill>
          <a:blip r:embed="rId14" cstate="print">
            <a:grayscl/>
            <a:extLst>
              <a:ext uri="{28A0092B-C50C-407E-A947-70E740481C1C}">
                <a14:useLocalDpi xmlns:a14="http://schemas.microsoft.com/office/drawing/2010/main"/>
              </a:ext>
            </a:extLst>
          </a:blip>
          <a:stretch>
            <a:fillRect/>
          </a:stretch>
        </p:blipFill>
        <p:spPr>
          <a:xfrm>
            <a:off x="3545086" y="5481745"/>
            <a:ext cx="756642" cy="1232298"/>
          </a:xfrm>
          <a:prstGeom prst="rect">
            <a:avLst/>
          </a:prstGeom>
          <a:ln w="12700">
            <a:miter lim="400000"/>
          </a:ln>
        </p:spPr>
      </p:pic>
      <p:sp>
        <p:nvSpPr>
          <p:cNvPr id="46" name="Shape 82"/>
          <p:cNvSpPr/>
          <p:nvPr/>
        </p:nvSpPr>
        <p:spPr>
          <a:xfrm>
            <a:off x="3402211" y="6516593"/>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.22 Long Rifle</a:t>
            </a:r>
          </a:p>
        </p:txBody>
      </p:sp>
      <p:pic>
        <p:nvPicPr>
          <p:cNvPr id="47" name="Img0245-KW.png">
            <a:hlinkClick r:id="rId15" action="ppaction://hlinksldjump"/>
          </p:cNvPr>
          <p:cNvPicPr/>
          <p:nvPr/>
        </p:nvPicPr>
        <p:blipFill>
          <a:blip r:embed="rId16" cstate="print">
            <a:grayscl/>
            <a:extLst>
              <a:ext uri="{28A0092B-C50C-407E-A947-70E740481C1C}">
                <a14:useLocalDpi xmlns:a14="http://schemas.microsoft.com/office/drawing/2010/main"/>
              </a:ext>
            </a:extLst>
          </a:blip>
          <a:stretch>
            <a:fillRect/>
          </a:stretch>
        </p:blipFill>
        <p:spPr>
          <a:xfrm>
            <a:off x="3371367" y="2160985"/>
            <a:ext cx="562478" cy="1848446"/>
          </a:xfrm>
          <a:prstGeom prst="rect">
            <a:avLst/>
          </a:prstGeom>
          <a:ln w="12700">
            <a:miter lim="400000"/>
          </a:ln>
        </p:spPr>
      </p:pic>
      <p:sp>
        <p:nvSpPr>
          <p:cNvPr id="48" name="Shape 84"/>
          <p:cNvSpPr/>
          <p:nvPr/>
        </p:nvSpPr>
        <p:spPr>
          <a:xfrm>
            <a:off x="3125390" y="3980561"/>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Magnum</a:t>
            </a:r>
          </a:p>
        </p:txBody>
      </p:sp>
      <p:pic>
        <p:nvPicPr>
          <p:cNvPr id="49" name="Img0247-KW.png">
            <a:hlinkClick r:id="rId17" action="ppaction://hlinksldjump"/>
          </p:cNvPr>
          <p:cNvPicPr/>
          <p:nvPr/>
        </p:nvPicPr>
        <p:blipFill>
          <a:blip r:embed="rId18" cstate="print">
            <a:grayscl/>
            <a:extLst>
              <a:ext uri="{28A0092B-C50C-407E-A947-70E740481C1C}">
                <a14:useLocalDpi xmlns:a14="http://schemas.microsoft.com/office/drawing/2010/main"/>
              </a:ext>
            </a:extLst>
          </a:blip>
          <a:stretch>
            <a:fillRect/>
          </a:stretch>
        </p:blipFill>
        <p:spPr>
          <a:xfrm>
            <a:off x="4170164" y="1451151"/>
            <a:ext cx="1098352" cy="1732745"/>
          </a:xfrm>
          <a:prstGeom prst="rect">
            <a:avLst/>
          </a:prstGeom>
          <a:ln w="12700">
            <a:miter lim="400000"/>
          </a:ln>
        </p:spPr>
      </p:pic>
      <p:sp>
        <p:nvSpPr>
          <p:cNvPr id="50" name="Shape 86"/>
          <p:cNvSpPr/>
          <p:nvPr/>
        </p:nvSpPr>
        <p:spPr>
          <a:xfrm>
            <a:off x="4214812" y="2900069"/>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45 ACP</a:t>
            </a:r>
          </a:p>
        </p:txBody>
      </p:sp>
      <p:pic>
        <p:nvPicPr>
          <p:cNvPr id="51" name="Img0251-KW.png">
            <a:hlinkClick r:id="rId19" action="ppaction://hlinksldjump"/>
          </p:cNvPr>
          <p:cNvPicPr/>
          <p:nvPr/>
        </p:nvPicPr>
        <p:blipFill>
          <a:blip r:embed="rId20" cstate="print">
            <a:grayscl/>
            <a:extLst>
              <a:ext uri="{28A0092B-C50C-407E-A947-70E740481C1C}">
                <a14:useLocalDpi xmlns:a14="http://schemas.microsoft.com/office/drawing/2010/main"/>
              </a:ext>
            </a:extLst>
          </a:blip>
          <a:stretch>
            <a:fillRect/>
          </a:stretch>
        </p:blipFill>
        <p:spPr>
          <a:xfrm>
            <a:off x="5036344" y="4813102"/>
            <a:ext cx="1009055" cy="1428751"/>
          </a:xfrm>
          <a:prstGeom prst="rect">
            <a:avLst/>
          </a:prstGeom>
          <a:ln w="12700">
            <a:miter lim="400000"/>
          </a:ln>
        </p:spPr>
      </p:pic>
      <p:sp>
        <p:nvSpPr>
          <p:cNvPr id="52" name="Shape 88"/>
          <p:cNvSpPr/>
          <p:nvPr/>
        </p:nvSpPr>
        <p:spPr>
          <a:xfrm>
            <a:off x="5029200" y="59540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.32 ACP</a:t>
            </a:r>
          </a:p>
        </p:txBody>
      </p:sp>
      <p:pic>
        <p:nvPicPr>
          <p:cNvPr id="53" name="Img0251-KW.png">
            <a:hlinkClick r:id="rId21" action="ppaction://hlinksldjump"/>
          </p:cNvPr>
          <p:cNvPicPr/>
          <p:nvPr/>
        </p:nvPicPr>
        <p:blipFill>
          <a:blip r:embed="rId22" cstate="print">
            <a:grayscl/>
            <a:extLst>
              <a:ext uri="{28A0092B-C50C-407E-A947-70E740481C1C}">
                <a14:useLocalDpi xmlns:a14="http://schemas.microsoft.com/office/drawing/2010/main"/>
              </a:ext>
            </a:extLst>
          </a:blip>
          <a:stretch>
            <a:fillRect/>
          </a:stretch>
        </p:blipFill>
        <p:spPr>
          <a:xfrm>
            <a:off x="5991821" y="4170029"/>
            <a:ext cx="1178719" cy="1507572"/>
          </a:xfrm>
          <a:prstGeom prst="rect">
            <a:avLst/>
          </a:prstGeom>
          <a:ln w="12700">
            <a:miter lim="400000"/>
          </a:ln>
        </p:spPr>
      </p:pic>
      <p:sp>
        <p:nvSpPr>
          <p:cNvPr id="54" name="Shape 90"/>
          <p:cNvSpPr/>
          <p:nvPr/>
        </p:nvSpPr>
        <p:spPr>
          <a:xfrm>
            <a:off x="6063258" y="53825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.380 ACP</a:t>
            </a:r>
          </a:p>
        </p:txBody>
      </p:sp>
      <p:pic>
        <p:nvPicPr>
          <p:cNvPr id="55" name="Img0251-KW.png">
            <a:hlinkClick r:id="rId23" action="ppaction://hlinksldjump"/>
          </p:cNvPr>
          <p:cNvPicPr/>
          <p:nvPr/>
        </p:nvPicPr>
        <p:blipFill>
          <a:blip r:embed="rId24" cstate="print">
            <a:grayscl/>
            <a:extLst>
              <a:ext uri="{28A0092B-C50C-407E-A947-70E740481C1C}">
                <a14:useLocalDpi xmlns:a14="http://schemas.microsoft.com/office/drawing/2010/main"/>
              </a:ext>
            </a:extLst>
          </a:blip>
          <a:stretch>
            <a:fillRect/>
          </a:stretch>
        </p:blipFill>
        <p:spPr>
          <a:xfrm>
            <a:off x="6152555" y="5518547"/>
            <a:ext cx="857251" cy="1348384"/>
          </a:xfrm>
          <a:prstGeom prst="rect">
            <a:avLst/>
          </a:prstGeom>
          <a:ln w="12700">
            <a:miter lim="400000"/>
          </a:ln>
        </p:spPr>
      </p:pic>
      <p:sp>
        <p:nvSpPr>
          <p:cNvPr id="56" name="Shape 92"/>
          <p:cNvSpPr/>
          <p:nvPr/>
        </p:nvSpPr>
        <p:spPr>
          <a:xfrm>
            <a:off x="6045398" y="6579100"/>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.25 ACP</a:t>
            </a:r>
          </a:p>
        </p:txBody>
      </p:sp>
      <p:pic>
        <p:nvPicPr>
          <p:cNvPr id="57" name="Img0250-KW.png">
            <a:hlinkClick r:id="rId25" action="ppaction://hlinksldjump"/>
          </p:cNvPr>
          <p:cNvPicPr/>
          <p:nvPr/>
        </p:nvPicPr>
        <p:blipFill>
          <a:blip r:embed="rId26" cstate="print">
            <a:extLst>
              <a:ext uri="{28A0092B-C50C-407E-A947-70E740481C1C}">
                <a14:useLocalDpi xmlns:a14="http://schemas.microsoft.com/office/drawing/2010/main"/>
              </a:ext>
            </a:extLst>
          </a:blip>
          <a:stretch>
            <a:fillRect/>
          </a:stretch>
        </p:blipFill>
        <p:spPr>
          <a:xfrm>
            <a:off x="3964781" y="3009305"/>
            <a:ext cx="1202740" cy="1893094"/>
          </a:xfrm>
          <a:prstGeom prst="rect">
            <a:avLst/>
          </a:prstGeom>
          <a:ln w="12700">
            <a:miter lim="400000"/>
          </a:ln>
        </p:spPr>
      </p:pic>
      <p:sp>
        <p:nvSpPr>
          <p:cNvPr id="58" name="Shape 94"/>
          <p:cNvSpPr/>
          <p:nvPr/>
        </p:nvSpPr>
        <p:spPr>
          <a:xfrm>
            <a:off x="4059936" y="4443984"/>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dirty="0">
                <a:solidFill>
                  <a:schemeClr val="bg1"/>
                </a:solidFill>
                <a:latin typeface="+mn-lt"/>
              </a:rPr>
              <a:t>9MM Luger</a:t>
            </a:r>
          </a:p>
        </p:txBody>
      </p:sp>
      <p:pic>
        <p:nvPicPr>
          <p:cNvPr id="59" name="Img0248-KW.png">
            <a:hlinkClick r:id="rId27" action="ppaction://hlinksldjump"/>
          </p:cNvPr>
          <p:cNvPicPr/>
          <p:nvPr/>
        </p:nvPicPr>
        <p:blipFill>
          <a:blip r:embed="rId28" cstate="print">
            <a:grayscl/>
            <a:extLst>
              <a:ext uri="{28A0092B-C50C-407E-A947-70E740481C1C}">
                <a14:useLocalDpi xmlns:a14="http://schemas.microsoft.com/office/drawing/2010/main"/>
              </a:ext>
            </a:extLst>
          </a:blip>
          <a:stretch>
            <a:fillRect/>
          </a:stretch>
        </p:blipFill>
        <p:spPr>
          <a:xfrm>
            <a:off x="5848945" y="2062995"/>
            <a:ext cx="851068" cy="1607344"/>
          </a:xfrm>
          <a:prstGeom prst="rect">
            <a:avLst/>
          </a:prstGeom>
          <a:ln w="12700">
            <a:miter lim="400000"/>
          </a:ln>
        </p:spPr>
      </p:pic>
      <p:sp>
        <p:nvSpPr>
          <p:cNvPr id="60" name="Shape 96"/>
          <p:cNvSpPr/>
          <p:nvPr/>
        </p:nvSpPr>
        <p:spPr>
          <a:xfrm>
            <a:off x="5777508" y="3507288"/>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.40 S&amp;W</a:t>
            </a:r>
          </a:p>
        </p:txBody>
      </p:sp>
      <p:sp>
        <p:nvSpPr>
          <p:cNvPr id="61" name="Shape 97">
            <a:hlinkClick r:id="rId29" action="ppaction://hlinksldjump"/>
          </p:cNvPr>
          <p:cNvSpPr>
            <a:spLocks noChangeAspect="1"/>
          </p:cNvSpPr>
          <p:nvPr/>
        </p:nvSpPr>
        <p:spPr>
          <a:xfrm>
            <a:off x="152400" y="57912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30"/>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266">
                <a:solidFill>
                  <a:schemeClr val="bg1"/>
                </a:solidFill>
                <a:latin typeface="+mn-lt"/>
              </a:rPr>
              <a:t>Reset</a:t>
            </a:r>
          </a:p>
        </p:txBody>
      </p:sp>
      <p:pic>
        <p:nvPicPr>
          <p:cNvPr id="62" name="Bullet 357.png">
            <a:hlinkClick r:id="rId3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2500313" y="3848695"/>
            <a:ext cx="680191" cy="1607344"/>
          </a:xfrm>
          <a:prstGeom prst="rect">
            <a:avLst/>
          </a:prstGeom>
          <a:ln w="12700">
            <a:miter lim="400000"/>
          </a:ln>
        </p:spPr>
      </p:pic>
      <p:sp>
        <p:nvSpPr>
          <p:cNvPr id="63" name="Shape 99"/>
          <p:cNvSpPr/>
          <p:nvPr/>
        </p:nvSpPr>
        <p:spPr>
          <a:xfrm>
            <a:off x="2286000" y="540038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a:t>
            </a:r>
          </a:p>
        </p:txBody>
      </p:sp>
      <p:sp>
        <p:nvSpPr>
          <p:cNvPr id="64" name="Shape 133">
            <a:hlinkClick r:id="rId32" action="ppaction://hlinksldjump"/>
          </p:cNvPr>
          <p:cNvSpPr/>
          <p:nvPr/>
        </p:nvSpPr>
        <p:spPr>
          <a:xfrm>
            <a:off x="8142854" y="108300"/>
            <a:ext cx="848406" cy="411286"/>
          </a:xfrm>
          <a:prstGeom prst="roundRect">
            <a:avLst>
              <a:gd name="adj" fmla="val 13882"/>
            </a:avLst>
          </a:prstGeom>
          <a:blipFill>
            <a:blip r:embed="rId30"/>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358" name="Shape 358"/>
          <p:cNvSpPr/>
          <p:nvPr/>
        </p:nvSpPr>
        <p:spPr>
          <a:xfrm flipV="1">
            <a:off x="5074575" y="3883759"/>
            <a:ext cx="3096089" cy="190"/>
          </a:xfrm>
          <a:prstGeom prst="line">
            <a:avLst/>
          </a:prstGeom>
          <a:ln w="38100">
            <a:solidFill>
              <a:srgbClr val="FF9E0B"/>
            </a:solidFill>
            <a:miter lim="400000"/>
            <a:tailEnd type="oval"/>
          </a:ln>
        </p:spPr>
        <p:txBody>
          <a:bodyPr lIns="0" tIns="0" rIns="0" bIns="0" anchor="ctr"/>
          <a:lstStyle/>
          <a:p>
            <a:pPr defTabSz="321457">
              <a:defRPr sz="1200" cap="none">
                <a:solidFill>
                  <a:srgbClr val="000000"/>
                </a:solidFill>
                <a:latin typeface="Helvetica"/>
                <a:ea typeface="Helvetica"/>
                <a:cs typeface="Helvetica"/>
                <a:sym typeface="Helvetica"/>
              </a:defRPr>
            </a:pPr>
            <a:endParaRPr sz="844"/>
          </a:p>
        </p:txBody>
      </p:sp>
      <p:sp>
        <p:nvSpPr>
          <p:cNvPr id="359" name="Shape 359"/>
          <p:cNvSpPr/>
          <p:nvPr/>
        </p:nvSpPr>
        <p:spPr>
          <a:xfrm>
            <a:off x="4857750" y="3357562"/>
            <a:ext cx="2607469" cy="1071563"/>
          </a:xfrm>
          <a:prstGeom prst="roundRect">
            <a:avLst>
              <a:gd name="adj" fmla="val 7797"/>
            </a:avLst>
          </a:prstGeom>
          <a:blipFill>
            <a:blip r:embed="rId30"/>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SemiBold"/>
                <a:ea typeface="Gill Sans SemiBold"/>
                <a:cs typeface="Gill Sans SemiBold"/>
                <a:sym typeface="Gill Sans SemiBold"/>
              </a:rPr>
              <a:t>9MM Luger</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Bullet Weight: 124 Grains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Muzzle Velocity: 1140 Feet Per Second</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Kinetic Energy: 358 Foot Pounds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Taylor Knock Out Factor: 7.14</a:t>
            </a:r>
          </a:p>
        </p:txBody>
      </p:sp>
    </p:spTree>
    <p:custDataLst>
      <p:tags r:id="rId1"/>
    </p:custDataLst>
    <p:extLst>
      <p:ext uri="{BB962C8B-B14F-4D97-AF65-F5344CB8AC3E}">
        <p14:creationId xmlns:p14="http://schemas.microsoft.com/office/powerpoint/2010/main" val="2426030149"/>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Shape 70"/>
          <p:cNvSpPr/>
          <p:nvPr/>
        </p:nvSpPr>
        <p:spPr>
          <a:xfrm>
            <a:off x="312460" y="165855"/>
            <a:ext cx="3262111"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Knock Down Power</a:t>
            </a:r>
          </a:p>
        </p:txBody>
      </p:sp>
      <p:sp>
        <p:nvSpPr>
          <p:cNvPr id="35" name="Shape 71"/>
          <p:cNvSpPr/>
          <p:nvPr/>
        </p:nvSpPr>
        <p:spPr>
          <a:xfrm>
            <a:off x="304800" y="533400"/>
            <a:ext cx="7233047" cy="6565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any round below to see it’s relative power using the Taylor Knock Out Formula, which uses the following formula:  TKOF = (MVD) / 7,000, where M = the weight of the bullet in grains, while V = the speed of the bullet in feet per second, and D = the diameter of the bullet in inches.  </a:t>
            </a:r>
          </a:p>
        </p:txBody>
      </p:sp>
      <p:pic>
        <p:nvPicPr>
          <p:cNvPr id="36" name="TKOF Gauge.png"/>
          <p:cNvPicPr/>
          <p:nvPr/>
        </p:nvPicPr>
        <p:blipFill>
          <a:blip r:embed="rId4" cstate="print">
            <a:extLst>
              <a:ext uri="{28A0092B-C50C-407E-A947-70E740481C1C}">
                <a14:useLocalDpi xmlns:a14="http://schemas.microsoft.com/office/drawing/2010/main"/>
              </a:ext>
            </a:extLst>
          </a:blip>
          <a:stretch>
            <a:fillRect/>
          </a:stretch>
        </p:blipFill>
        <p:spPr>
          <a:xfrm>
            <a:off x="7537820" y="996497"/>
            <a:ext cx="1241227" cy="5673980"/>
          </a:xfrm>
          <a:prstGeom prst="rect">
            <a:avLst/>
          </a:prstGeom>
          <a:ln w="12700">
            <a:miter lim="400000"/>
          </a:ln>
        </p:spPr>
      </p:pic>
      <p:pic>
        <p:nvPicPr>
          <p:cNvPr id="37" name="Img2730-KW.png">
            <a:hlinkClick r:id="rId5" action="ppaction://hlinksldjump"/>
          </p:cNvPr>
          <p:cNvPicPr/>
          <p:nvPr/>
        </p:nvPicPr>
        <p:blipFill>
          <a:blip r:embed="rId6" cstate="print">
            <a:grayscl/>
            <a:extLst>
              <a:ext uri="{28A0092B-C50C-407E-A947-70E740481C1C}">
                <a14:useLocalDpi xmlns:a14="http://schemas.microsoft.com/office/drawing/2010/main"/>
              </a:ext>
            </a:extLst>
          </a:blip>
          <a:stretch>
            <a:fillRect/>
          </a:stretch>
        </p:blipFill>
        <p:spPr>
          <a:xfrm>
            <a:off x="35719" y="2616398"/>
            <a:ext cx="973336" cy="1627334"/>
          </a:xfrm>
          <a:prstGeom prst="rect">
            <a:avLst/>
          </a:prstGeom>
          <a:ln w="12700">
            <a:miter lim="400000"/>
          </a:ln>
        </p:spPr>
      </p:pic>
      <p:sp>
        <p:nvSpPr>
          <p:cNvPr id="38" name="Shape 74"/>
          <p:cNvSpPr/>
          <p:nvPr/>
        </p:nvSpPr>
        <p:spPr>
          <a:xfrm>
            <a:off x="107156" y="3993956"/>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Sig</a:t>
            </a:r>
          </a:p>
        </p:txBody>
      </p:sp>
      <p:pic>
        <p:nvPicPr>
          <p:cNvPr id="39" name="Img0253-KW.png">
            <a:hlinkClick r:id="rId7" action="ppaction://hlinksldjump"/>
          </p:cNvPr>
          <p:cNvPicPr/>
          <p:nvPr/>
        </p:nvPicPr>
        <p:blipFill>
          <a:blip r:embed="rId8" cstate="print">
            <a:grayscl/>
            <a:extLst>
              <a:ext uri="{28A0092B-C50C-407E-A947-70E740481C1C}">
                <a14:useLocalDpi xmlns:a14="http://schemas.microsoft.com/office/drawing/2010/main"/>
              </a:ext>
            </a:extLst>
          </a:blip>
          <a:stretch>
            <a:fillRect/>
          </a:stretch>
        </p:blipFill>
        <p:spPr>
          <a:xfrm>
            <a:off x="1098352" y="1012118"/>
            <a:ext cx="1401962" cy="1995493"/>
          </a:xfrm>
          <a:prstGeom prst="rect">
            <a:avLst/>
          </a:prstGeom>
          <a:ln w="12700">
            <a:miter lim="400000"/>
          </a:ln>
        </p:spPr>
      </p:pic>
      <p:sp>
        <p:nvSpPr>
          <p:cNvPr id="40" name="Shape 76"/>
          <p:cNvSpPr/>
          <p:nvPr/>
        </p:nvSpPr>
        <p:spPr>
          <a:xfrm>
            <a:off x="1357313" y="2605390"/>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10MM</a:t>
            </a:r>
          </a:p>
        </p:txBody>
      </p:sp>
      <p:pic>
        <p:nvPicPr>
          <p:cNvPr id="41" name="Power vs Caliber 2.png">
            <a:hlinkClick r:id="rId9" action="ppaction://hlinksldjump"/>
          </p:cNvPr>
          <p:cNvPicPr/>
          <p:nvPr/>
        </p:nvPicPr>
        <p:blipFill>
          <a:blip r:embed="rId10" cstate="print">
            <a:grayscl/>
            <a:extLst>
              <a:ext uri="{28A0092B-C50C-407E-A947-70E740481C1C}">
                <a14:useLocalDpi xmlns:a14="http://schemas.microsoft.com/office/drawing/2010/main"/>
              </a:ext>
            </a:extLst>
          </a:blip>
          <a:stretch>
            <a:fillRect/>
          </a:stretch>
        </p:blipFill>
        <p:spPr>
          <a:xfrm>
            <a:off x="779859" y="4114800"/>
            <a:ext cx="741776" cy="1687712"/>
          </a:xfrm>
          <a:prstGeom prst="rect">
            <a:avLst/>
          </a:prstGeom>
          <a:ln w="12700">
            <a:miter lim="400000"/>
          </a:ln>
        </p:spPr>
      </p:pic>
      <p:sp>
        <p:nvSpPr>
          <p:cNvPr id="42" name="Shape 78"/>
          <p:cNvSpPr/>
          <p:nvPr/>
        </p:nvSpPr>
        <p:spPr>
          <a:xfrm>
            <a:off x="762000" y="5563509"/>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5.7MM FN</a:t>
            </a:r>
          </a:p>
        </p:txBody>
      </p:sp>
      <p:pic>
        <p:nvPicPr>
          <p:cNvPr id="43" name="Bullet 357.png">
            <a:hlinkClick r:id="rId1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1687711" y="3446859"/>
            <a:ext cx="680191" cy="1607344"/>
          </a:xfrm>
          <a:prstGeom prst="rect">
            <a:avLst/>
          </a:prstGeom>
          <a:ln w="12700">
            <a:miter lim="400000"/>
          </a:ln>
        </p:spPr>
      </p:pic>
      <p:sp>
        <p:nvSpPr>
          <p:cNvPr id="44" name="Shape 80"/>
          <p:cNvSpPr/>
          <p:nvPr/>
        </p:nvSpPr>
        <p:spPr>
          <a:xfrm>
            <a:off x="1500187" y="5016405"/>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 +P</a:t>
            </a:r>
          </a:p>
        </p:txBody>
      </p:sp>
      <p:pic>
        <p:nvPicPr>
          <p:cNvPr id="45" name="Power vs Caliber 1.png">
            <a:hlinkClick r:id="rId13" action="ppaction://hlinksldjump"/>
          </p:cNvPr>
          <p:cNvPicPr/>
          <p:nvPr/>
        </p:nvPicPr>
        <p:blipFill>
          <a:blip r:embed="rId14" cstate="print">
            <a:grayscl/>
            <a:extLst>
              <a:ext uri="{28A0092B-C50C-407E-A947-70E740481C1C}">
                <a14:useLocalDpi xmlns:a14="http://schemas.microsoft.com/office/drawing/2010/main"/>
              </a:ext>
            </a:extLst>
          </a:blip>
          <a:stretch>
            <a:fillRect/>
          </a:stretch>
        </p:blipFill>
        <p:spPr>
          <a:xfrm>
            <a:off x="3545086" y="5481745"/>
            <a:ext cx="756642" cy="1232298"/>
          </a:xfrm>
          <a:prstGeom prst="rect">
            <a:avLst/>
          </a:prstGeom>
          <a:ln w="12700">
            <a:miter lim="400000"/>
          </a:ln>
        </p:spPr>
      </p:pic>
      <p:sp>
        <p:nvSpPr>
          <p:cNvPr id="46" name="Shape 82"/>
          <p:cNvSpPr/>
          <p:nvPr/>
        </p:nvSpPr>
        <p:spPr>
          <a:xfrm>
            <a:off x="3402211" y="6516593"/>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.22 Long Rifle</a:t>
            </a:r>
          </a:p>
        </p:txBody>
      </p:sp>
      <p:pic>
        <p:nvPicPr>
          <p:cNvPr id="47" name="Img0245-KW.png">
            <a:hlinkClick r:id="rId15" action="ppaction://hlinksldjump"/>
          </p:cNvPr>
          <p:cNvPicPr/>
          <p:nvPr/>
        </p:nvPicPr>
        <p:blipFill>
          <a:blip r:embed="rId16" cstate="print">
            <a:grayscl/>
            <a:extLst>
              <a:ext uri="{28A0092B-C50C-407E-A947-70E740481C1C}">
                <a14:useLocalDpi xmlns:a14="http://schemas.microsoft.com/office/drawing/2010/main"/>
              </a:ext>
            </a:extLst>
          </a:blip>
          <a:stretch>
            <a:fillRect/>
          </a:stretch>
        </p:blipFill>
        <p:spPr>
          <a:xfrm>
            <a:off x="3371367" y="2160985"/>
            <a:ext cx="562478" cy="1848446"/>
          </a:xfrm>
          <a:prstGeom prst="rect">
            <a:avLst/>
          </a:prstGeom>
          <a:ln w="12700">
            <a:miter lim="400000"/>
          </a:ln>
        </p:spPr>
      </p:pic>
      <p:sp>
        <p:nvSpPr>
          <p:cNvPr id="48" name="Shape 84"/>
          <p:cNvSpPr/>
          <p:nvPr/>
        </p:nvSpPr>
        <p:spPr>
          <a:xfrm>
            <a:off x="3125390" y="3980561"/>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Magnum</a:t>
            </a:r>
          </a:p>
        </p:txBody>
      </p:sp>
      <p:sp>
        <p:nvSpPr>
          <p:cNvPr id="50" name="Shape 86"/>
          <p:cNvSpPr/>
          <p:nvPr/>
        </p:nvSpPr>
        <p:spPr>
          <a:xfrm>
            <a:off x="4214812" y="2900069"/>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45 ACP</a:t>
            </a:r>
          </a:p>
        </p:txBody>
      </p:sp>
      <p:pic>
        <p:nvPicPr>
          <p:cNvPr id="51" name="Img0251-KW.png">
            <a:hlinkClick r:id="rId17" action="ppaction://hlinksldjump"/>
          </p:cNvPr>
          <p:cNvPicPr/>
          <p:nvPr/>
        </p:nvPicPr>
        <p:blipFill>
          <a:blip r:embed="rId18" cstate="print">
            <a:grayscl/>
            <a:extLst>
              <a:ext uri="{28A0092B-C50C-407E-A947-70E740481C1C}">
                <a14:useLocalDpi xmlns:a14="http://schemas.microsoft.com/office/drawing/2010/main"/>
              </a:ext>
            </a:extLst>
          </a:blip>
          <a:stretch>
            <a:fillRect/>
          </a:stretch>
        </p:blipFill>
        <p:spPr>
          <a:xfrm>
            <a:off x="5036344" y="4813102"/>
            <a:ext cx="1009055" cy="1428751"/>
          </a:xfrm>
          <a:prstGeom prst="rect">
            <a:avLst/>
          </a:prstGeom>
          <a:ln w="12700">
            <a:miter lim="400000"/>
          </a:ln>
        </p:spPr>
      </p:pic>
      <p:sp>
        <p:nvSpPr>
          <p:cNvPr id="52" name="Shape 88"/>
          <p:cNvSpPr/>
          <p:nvPr/>
        </p:nvSpPr>
        <p:spPr>
          <a:xfrm>
            <a:off x="5029200" y="59540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.32 ACP</a:t>
            </a:r>
          </a:p>
        </p:txBody>
      </p:sp>
      <p:pic>
        <p:nvPicPr>
          <p:cNvPr id="53" name="Img0251-KW.png">
            <a:hlinkClick r:id="rId19" action="ppaction://hlinksldjump"/>
          </p:cNvPr>
          <p:cNvPicPr/>
          <p:nvPr/>
        </p:nvPicPr>
        <p:blipFill>
          <a:blip r:embed="rId20" cstate="print">
            <a:grayscl/>
            <a:extLst>
              <a:ext uri="{28A0092B-C50C-407E-A947-70E740481C1C}">
                <a14:useLocalDpi xmlns:a14="http://schemas.microsoft.com/office/drawing/2010/main"/>
              </a:ext>
            </a:extLst>
          </a:blip>
          <a:stretch>
            <a:fillRect/>
          </a:stretch>
        </p:blipFill>
        <p:spPr>
          <a:xfrm>
            <a:off x="5991821" y="4170029"/>
            <a:ext cx="1178719" cy="1507572"/>
          </a:xfrm>
          <a:prstGeom prst="rect">
            <a:avLst/>
          </a:prstGeom>
          <a:ln w="12700">
            <a:miter lim="400000"/>
          </a:ln>
        </p:spPr>
      </p:pic>
      <p:sp>
        <p:nvSpPr>
          <p:cNvPr id="54" name="Shape 90"/>
          <p:cNvSpPr/>
          <p:nvPr/>
        </p:nvSpPr>
        <p:spPr>
          <a:xfrm>
            <a:off x="6063258" y="53825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.380 ACP</a:t>
            </a:r>
          </a:p>
        </p:txBody>
      </p:sp>
      <p:pic>
        <p:nvPicPr>
          <p:cNvPr id="55" name="Img0251-KW.png">
            <a:hlinkClick r:id="rId21" action="ppaction://hlinksldjump"/>
          </p:cNvPr>
          <p:cNvPicPr/>
          <p:nvPr/>
        </p:nvPicPr>
        <p:blipFill>
          <a:blip r:embed="rId22" cstate="print">
            <a:grayscl/>
            <a:extLst>
              <a:ext uri="{28A0092B-C50C-407E-A947-70E740481C1C}">
                <a14:useLocalDpi xmlns:a14="http://schemas.microsoft.com/office/drawing/2010/main"/>
              </a:ext>
            </a:extLst>
          </a:blip>
          <a:stretch>
            <a:fillRect/>
          </a:stretch>
        </p:blipFill>
        <p:spPr>
          <a:xfrm>
            <a:off x="6152555" y="5518547"/>
            <a:ext cx="857251" cy="1348384"/>
          </a:xfrm>
          <a:prstGeom prst="rect">
            <a:avLst/>
          </a:prstGeom>
          <a:ln w="12700">
            <a:miter lim="400000"/>
          </a:ln>
        </p:spPr>
      </p:pic>
      <p:sp>
        <p:nvSpPr>
          <p:cNvPr id="56" name="Shape 92"/>
          <p:cNvSpPr/>
          <p:nvPr/>
        </p:nvSpPr>
        <p:spPr>
          <a:xfrm>
            <a:off x="6045398" y="6579100"/>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.25 ACP</a:t>
            </a:r>
          </a:p>
        </p:txBody>
      </p:sp>
      <p:pic>
        <p:nvPicPr>
          <p:cNvPr id="57" name="Img0250-KW.png">
            <a:hlinkClick r:id="rId23" action="ppaction://hlinksldjump"/>
          </p:cNvPr>
          <p:cNvPicPr/>
          <p:nvPr/>
        </p:nvPicPr>
        <p:blipFill>
          <a:blip r:embed="rId24" cstate="print">
            <a:grayscl/>
            <a:extLst>
              <a:ext uri="{28A0092B-C50C-407E-A947-70E740481C1C}">
                <a14:useLocalDpi xmlns:a14="http://schemas.microsoft.com/office/drawing/2010/main"/>
              </a:ext>
            </a:extLst>
          </a:blip>
          <a:stretch>
            <a:fillRect/>
          </a:stretch>
        </p:blipFill>
        <p:spPr>
          <a:xfrm>
            <a:off x="3964781" y="3009305"/>
            <a:ext cx="1202740" cy="1893094"/>
          </a:xfrm>
          <a:prstGeom prst="rect">
            <a:avLst/>
          </a:prstGeom>
          <a:ln w="12700">
            <a:miter lim="400000"/>
          </a:ln>
        </p:spPr>
      </p:pic>
      <p:sp>
        <p:nvSpPr>
          <p:cNvPr id="58" name="Shape 94"/>
          <p:cNvSpPr/>
          <p:nvPr/>
        </p:nvSpPr>
        <p:spPr>
          <a:xfrm>
            <a:off x="4059936" y="4443984"/>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dirty="0">
                <a:solidFill>
                  <a:schemeClr val="bg1"/>
                </a:solidFill>
                <a:latin typeface="+mn-lt"/>
              </a:rPr>
              <a:t>9MM Luger</a:t>
            </a:r>
          </a:p>
        </p:txBody>
      </p:sp>
      <p:pic>
        <p:nvPicPr>
          <p:cNvPr id="59" name="Img0248-KW.png">
            <a:hlinkClick r:id="rId25" action="ppaction://hlinksldjump"/>
          </p:cNvPr>
          <p:cNvPicPr/>
          <p:nvPr/>
        </p:nvPicPr>
        <p:blipFill>
          <a:blip r:embed="rId26" cstate="print">
            <a:grayscl/>
            <a:extLst>
              <a:ext uri="{28A0092B-C50C-407E-A947-70E740481C1C}">
                <a14:useLocalDpi xmlns:a14="http://schemas.microsoft.com/office/drawing/2010/main"/>
              </a:ext>
            </a:extLst>
          </a:blip>
          <a:stretch>
            <a:fillRect/>
          </a:stretch>
        </p:blipFill>
        <p:spPr>
          <a:xfrm>
            <a:off x="5848945" y="2062995"/>
            <a:ext cx="851068" cy="1607344"/>
          </a:xfrm>
          <a:prstGeom prst="rect">
            <a:avLst/>
          </a:prstGeom>
          <a:ln w="12700">
            <a:miter lim="400000"/>
          </a:ln>
        </p:spPr>
      </p:pic>
      <p:sp>
        <p:nvSpPr>
          <p:cNvPr id="60" name="Shape 96"/>
          <p:cNvSpPr/>
          <p:nvPr/>
        </p:nvSpPr>
        <p:spPr>
          <a:xfrm>
            <a:off x="5777508" y="3507288"/>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.40 S&amp;W</a:t>
            </a:r>
          </a:p>
        </p:txBody>
      </p:sp>
      <p:sp>
        <p:nvSpPr>
          <p:cNvPr id="61" name="Shape 97">
            <a:hlinkClick r:id="rId27" action="ppaction://hlinksldjump"/>
          </p:cNvPr>
          <p:cNvSpPr>
            <a:spLocks noChangeAspect="1"/>
          </p:cNvSpPr>
          <p:nvPr/>
        </p:nvSpPr>
        <p:spPr>
          <a:xfrm>
            <a:off x="152400" y="57912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28"/>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266">
                <a:solidFill>
                  <a:schemeClr val="bg1"/>
                </a:solidFill>
                <a:latin typeface="+mn-lt"/>
              </a:rPr>
              <a:t>Reset</a:t>
            </a:r>
          </a:p>
        </p:txBody>
      </p:sp>
      <p:pic>
        <p:nvPicPr>
          <p:cNvPr id="62" name="Bullet 357.png">
            <a:hlinkClick r:id="rId29"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2500313" y="3848695"/>
            <a:ext cx="680191" cy="1607344"/>
          </a:xfrm>
          <a:prstGeom prst="rect">
            <a:avLst/>
          </a:prstGeom>
          <a:ln w="12700">
            <a:miter lim="400000"/>
          </a:ln>
        </p:spPr>
      </p:pic>
      <p:sp>
        <p:nvSpPr>
          <p:cNvPr id="63" name="Shape 99"/>
          <p:cNvSpPr/>
          <p:nvPr/>
        </p:nvSpPr>
        <p:spPr>
          <a:xfrm>
            <a:off x="2286000" y="540038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a:t>
            </a:r>
          </a:p>
        </p:txBody>
      </p:sp>
      <p:sp>
        <p:nvSpPr>
          <p:cNvPr id="64" name="Shape 133">
            <a:hlinkClick r:id="rId30" action="ppaction://hlinksldjump"/>
          </p:cNvPr>
          <p:cNvSpPr/>
          <p:nvPr/>
        </p:nvSpPr>
        <p:spPr>
          <a:xfrm>
            <a:off x="8142854" y="108300"/>
            <a:ext cx="848406" cy="411286"/>
          </a:xfrm>
          <a:prstGeom prst="roundRect">
            <a:avLst>
              <a:gd name="adj" fmla="val 13882"/>
            </a:avLst>
          </a:prstGeom>
          <a:blipFill>
            <a:blip r:embed="rId28"/>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390" name="Shape 390"/>
          <p:cNvSpPr/>
          <p:nvPr/>
        </p:nvSpPr>
        <p:spPr>
          <a:xfrm flipV="1">
            <a:off x="4244102" y="2186847"/>
            <a:ext cx="3926644" cy="270"/>
          </a:xfrm>
          <a:prstGeom prst="line">
            <a:avLst/>
          </a:prstGeom>
          <a:ln w="38100">
            <a:solidFill>
              <a:srgbClr val="FF9E0B"/>
            </a:solidFill>
            <a:miter lim="400000"/>
            <a:tailEnd type="oval"/>
          </a:ln>
        </p:spPr>
        <p:txBody>
          <a:bodyPr lIns="0" tIns="0" rIns="0" bIns="0" anchor="ctr"/>
          <a:lstStyle/>
          <a:p>
            <a:pPr defTabSz="321457">
              <a:defRPr sz="1200" cap="none">
                <a:solidFill>
                  <a:srgbClr val="000000"/>
                </a:solidFill>
                <a:latin typeface="Helvetica"/>
                <a:ea typeface="Helvetica"/>
                <a:cs typeface="Helvetica"/>
                <a:sym typeface="Helvetica"/>
              </a:defRPr>
            </a:pPr>
            <a:endParaRPr sz="844"/>
          </a:p>
        </p:txBody>
      </p:sp>
      <p:sp>
        <p:nvSpPr>
          <p:cNvPr id="391" name="Shape 391"/>
          <p:cNvSpPr/>
          <p:nvPr/>
        </p:nvSpPr>
        <p:spPr>
          <a:xfrm>
            <a:off x="1812726" y="1768078"/>
            <a:ext cx="2607469" cy="1071563"/>
          </a:xfrm>
          <a:prstGeom prst="roundRect">
            <a:avLst>
              <a:gd name="adj" fmla="val 7797"/>
            </a:avLst>
          </a:prstGeom>
          <a:blipFill>
            <a:blip r:embed="rId28"/>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SemiBold"/>
                <a:ea typeface="Gill Sans SemiBold"/>
                <a:cs typeface="Gill Sans SemiBold"/>
                <a:sym typeface="Gill Sans SemiBold"/>
              </a:rPr>
              <a:t>.45 ACP (Automatic Colt Pistol)</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Bullet Weight: 230 Grains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Muzzle Velocity: 835 Feet Per Second</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Kinetic Energy: 356 Foot Pounds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Taylor Knock Out Factor: 12.35</a:t>
            </a:r>
          </a:p>
        </p:txBody>
      </p:sp>
      <p:pic>
        <p:nvPicPr>
          <p:cNvPr id="49" name="Img0247-KW.png">
            <a:hlinkClick r:id="rId31" action="ppaction://hlinksldjump"/>
          </p:cNvPr>
          <p:cNvPicPr/>
          <p:nvPr/>
        </p:nvPicPr>
        <p:blipFill>
          <a:blip r:embed="rId32" cstate="print">
            <a:extLst>
              <a:ext uri="{28A0092B-C50C-407E-A947-70E740481C1C}">
                <a14:useLocalDpi xmlns:a14="http://schemas.microsoft.com/office/drawing/2010/main"/>
              </a:ext>
            </a:extLst>
          </a:blip>
          <a:stretch>
            <a:fillRect/>
          </a:stretch>
        </p:blipFill>
        <p:spPr>
          <a:xfrm>
            <a:off x="4170164" y="1451151"/>
            <a:ext cx="1098352" cy="1732745"/>
          </a:xfrm>
          <a:prstGeom prst="rect">
            <a:avLst/>
          </a:prstGeom>
          <a:ln w="12700">
            <a:miter lim="400000"/>
          </a:ln>
        </p:spPr>
      </p:pic>
    </p:spTree>
    <p:custDataLst>
      <p:tags r:id="rId1"/>
    </p:custDataLst>
    <p:extLst>
      <p:ext uri="{BB962C8B-B14F-4D97-AF65-F5344CB8AC3E}">
        <p14:creationId xmlns:p14="http://schemas.microsoft.com/office/powerpoint/2010/main" val="4173293892"/>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Shape 70"/>
          <p:cNvSpPr/>
          <p:nvPr/>
        </p:nvSpPr>
        <p:spPr>
          <a:xfrm>
            <a:off x="312460" y="165855"/>
            <a:ext cx="3262111"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Knock Down Power</a:t>
            </a:r>
          </a:p>
        </p:txBody>
      </p:sp>
      <p:sp>
        <p:nvSpPr>
          <p:cNvPr id="35" name="Shape 71"/>
          <p:cNvSpPr/>
          <p:nvPr/>
        </p:nvSpPr>
        <p:spPr>
          <a:xfrm>
            <a:off x="304800" y="533400"/>
            <a:ext cx="7233047" cy="6565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any round below to see it’s relative power using the Taylor Knock Out Formula, which uses the following formula:  TKOF = (MVD) / 7,000, where M = the weight of the bullet in grains, while V = the speed of the bullet in feet per second, and D = the diameter of the bullet in inches.  </a:t>
            </a:r>
          </a:p>
        </p:txBody>
      </p:sp>
      <p:pic>
        <p:nvPicPr>
          <p:cNvPr id="36" name="TKOF Gauge.png"/>
          <p:cNvPicPr/>
          <p:nvPr/>
        </p:nvPicPr>
        <p:blipFill>
          <a:blip r:embed="rId4" cstate="print">
            <a:extLst>
              <a:ext uri="{28A0092B-C50C-407E-A947-70E740481C1C}">
                <a14:useLocalDpi xmlns:a14="http://schemas.microsoft.com/office/drawing/2010/main"/>
              </a:ext>
            </a:extLst>
          </a:blip>
          <a:stretch>
            <a:fillRect/>
          </a:stretch>
        </p:blipFill>
        <p:spPr>
          <a:xfrm>
            <a:off x="7537820" y="996497"/>
            <a:ext cx="1241227" cy="5673980"/>
          </a:xfrm>
          <a:prstGeom prst="rect">
            <a:avLst/>
          </a:prstGeom>
          <a:ln w="12700">
            <a:miter lim="400000"/>
          </a:ln>
        </p:spPr>
      </p:pic>
      <p:pic>
        <p:nvPicPr>
          <p:cNvPr id="37" name="Img2730-KW.png">
            <a:hlinkClick r:id="rId5" action="ppaction://hlinksldjump"/>
          </p:cNvPr>
          <p:cNvPicPr/>
          <p:nvPr/>
        </p:nvPicPr>
        <p:blipFill>
          <a:blip r:embed="rId6" cstate="print">
            <a:grayscl/>
            <a:extLst>
              <a:ext uri="{28A0092B-C50C-407E-A947-70E740481C1C}">
                <a14:useLocalDpi xmlns:a14="http://schemas.microsoft.com/office/drawing/2010/main"/>
              </a:ext>
            </a:extLst>
          </a:blip>
          <a:stretch>
            <a:fillRect/>
          </a:stretch>
        </p:blipFill>
        <p:spPr>
          <a:xfrm>
            <a:off x="35719" y="2616398"/>
            <a:ext cx="973336" cy="1627334"/>
          </a:xfrm>
          <a:prstGeom prst="rect">
            <a:avLst/>
          </a:prstGeom>
          <a:ln w="12700">
            <a:miter lim="400000"/>
          </a:ln>
        </p:spPr>
      </p:pic>
      <p:sp>
        <p:nvSpPr>
          <p:cNvPr id="38" name="Shape 74"/>
          <p:cNvSpPr/>
          <p:nvPr/>
        </p:nvSpPr>
        <p:spPr>
          <a:xfrm>
            <a:off x="107156" y="3993956"/>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Sig</a:t>
            </a:r>
          </a:p>
        </p:txBody>
      </p:sp>
      <p:pic>
        <p:nvPicPr>
          <p:cNvPr id="39" name="Img0253-KW.png">
            <a:hlinkClick r:id="rId7" action="ppaction://hlinksldjump"/>
          </p:cNvPr>
          <p:cNvPicPr/>
          <p:nvPr/>
        </p:nvPicPr>
        <p:blipFill>
          <a:blip r:embed="rId8" cstate="print">
            <a:grayscl/>
            <a:extLst>
              <a:ext uri="{28A0092B-C50C-407E-A947-70E740481C1C}">
                <a14:useLocalDpi xmlns:a14="http://schemas.microsoft.com/office/drawing/2010/main"/>
              </a:ext>
            </a:extLst>
          </a:blip>
          <a:stretch>
            <a:fillRect/>
          </a:stretch>
        </p:blipFill>
        <p:spPr>
          <a:xfrm>
            <a:off x="1098352" y="1012118"/>
            <a:ext cx="1401962" cy="1995493"/>
          </a:xfrm>
          <a:prstGeom prst="rect">
            <a:avLst/>
          </a:prstGeom>
          <a:ln w="12700">
            <a:miter lim="400000"/>
          </a:ln>
        </p:spPr>
      </p:pic>
      <p:sp>
        <p:nvSpPr>
          <p:cNvPr id="40" name="Shape 76"/>
          <p:cNvSpPr/>
          <p:nvPr/>
        </p:nvSpPr>
        <p:spPr>
          <a:xfrm>
            <a:off x="1357313" y="2605390"/>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10MM</a:t>
            </a:r>
          </a:p>
        </p:txBody>
      </p:sp>
      <p:pic>
        <p:nvPicPr>
          <p:cNvPr id="41" name="Power vs Caliber 2.png">
            <a:hlinkClick r:id="rId9" action="ppaction://hlinksldjump"/>
          </p:cNvPr>
          <p:cNvPicPr/>
          <p:nvPr/>
        </p:nvPicPr>
        <p:blipFill>
          <a:blip r:embed="rId10" cstate="print">
            <a:grayscl/>
            <a:extLst>
              <a:ext uri="{28A0092B-C50C-407E-A947-70E740481C1C}">
                <a14:useLocalDpi xmlns:a14="http://schemas.microsoft.com/office/drawing/2010/main"/>
              </a:ext>
            </a:extLst>
          </a:blip>
          <a:stretch>
            <a:fillRect/>
          </a:stretch>
        </p:blipFill>
        <p:spPr>
          <a:xfrm>
            <a:off x="779859" y="4114800"/>
            <a:ext cx="741776" cy="1687712"/>
          </a:xfrm>
          <a:prstGeom prst="rect">
            <a:avLst/>
          </a:prstGeom>
          <a:ln w="12700">
            <a:miter lim="400000"/>
          </a:ln>
        </p:spPr>
      </p:pic>
      <p:sp>
        <p:nvSpPr>
          <p:cNvPr id="42" name="Shape 78"/>
          <p:cNvSpPr/>
          <p:nvPr/>
        </p:nvSpPr>
        <p:spPr>
          <a:xfrm>
            <a:off x="762000" y="5563509"/>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5.7MM FN</a:t>
            </a:r>
          </a:p>
        </p:txBody>
      </p:sp>
      <p:pic>
        <p:nvPicPr>
          <p:cNvPr id="43" name="Bullet 357.png">
            <a:hlinkClick r:id="rId1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1687711" y="3446859"/>
            <a:ext cx="680191" cy="1607344"/>
          </a:xfrm>
          <a:prstGeom prst="rect">
            <a:avLst/>
          </a:prstGeom>
          <a:ln w="12700">
            <a:miter lim="400000"/>
          </a:ln>
        </p:spPr>
      </p:pic>
      <p:sp>
        <p:nvSpPr>
          <p:cNvPr id="44" name="Shape 80"/>
          <p:cNvSpPr/>
          <p:nvPr/>
        </p:nvSpPr>
        <p:spPr>
          <a:xfrm>
            <a:off x="1500187" y="5016405"/>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 +P</a:t>
            </a:r>
          </a:p>
        </p:txBody>
      </p:sp>
      <p:pic>
        <p:nvPicPr>
          <p:cNvPr id="45" name="Power vs Caliber 1.png">
            <a:hlinkClick r:id="rId13" action="ppaction://hlinksldjump"/>
          </p:cNvPr>
          <p:cNvPicPr/>
          <p:nvPr/>
        </p:nvPicPr>
        <p:blipFill>
          <a:blip r:embed="rId14" cstate="print">
            <a:grayscl/>
            <a:extLst>
              <a:ext uri="{28A0092B-C50C-407E-A947-70E740481C1C}">
                <a14:useLocalDpi xmlns:a14="http://schemas.microsoft.com/office/drawing/2010/main"/>
              </a:ext>
            </a:extLst>
          </a:blip>
          <a:stretch>
            <a:fillRect/>
          </a:stretch>
        </p:blipFill>
        <p:spPr>
          <a:xfrm>
            <a:off x="3545086" y="5481745"/>
            <a:ext cx="756642" cy="1232298"/>
          </a:xfrm>
          <a:prstGeom prst="rect">
            <a:avLst/>
          </a:prstGeom>
          <a:ln w="12700">
            <a:miter lim="400000"/>
          </a:ln>
        </p:spPr>
      </p:pic>
      <p:sp>
        <p:nvSpPr>
          <p:cNvPr id="46" name="Shape 82"/>
          <p:cNvSpPr/>
          <p:nvPr/>
        </p:nvSpPr>
        <p:spPr>
          <a:xfrm>
            <a:off x="3402211" y="6516593"/>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.22 Long Rifle</a:t>
            </a:r>
          </a:p>
        </p:txBody>
      </p:sp>
      <p:pic>
        <p:nvPicPr>
          <p:cNvPr id="47" name="Img0245-KW.png">
            <a:hlinkClick r:id="rId15" action="ppaction://hlinksldjump"/>
          </p:cNvPr>
          <p:cNvPicPr/>
          <p:nvPr/>
        </p:nvPicPr>
        <p:blipFill>
          <a:blip r:embed="rId16" cstate="print">
            <a:grayscl/>
            <a:extLst>
              <a:ext uri="{28A0092B-C50C-407E-A947-70E740481C1C}">
                <a14:useLocalDpi xmlns:a14="http://schemas.microsoft.com/office/drawing/2010/main"/>
              </a:ext>
            </a:extLst>
          </a:blip>
          <a:stretch>
            <a:fillRect/>
          </a:stretch>
        </p:blipFill>
        <p:spPr>
          <a:xfrm>
            <a:off x="3371367" y="2160985"/>
            <a:ext cx="562478" cy="1848446"/>
          </a:xfrm>
          <a:prstGeom prst="rect">
            <a:avLst/>
          </a:prstGeom>
          <a:ln w="12700">
            <a:miter lim="400000"/>
          </a:ln>
        </p:spPr>
      </p:pic>
      <p:sp>
        <p:nvSpPr>
          <p:cNvPr id="48" name="Shape 84"/>
          <p:cNvSpPr/>
          <p:nvPr/>
        </p:nvSpPr>
        <p:spPr>
          <a:xfrm>
            <a:off x="3125390" y="3980561"/>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Magnum</a:t>
            </a:r>
          </a:p>
        </p:txBody>
      </p:sp>
      <p:pic>
        <p:nvPicPr>
          <p:cNvPr id="49" name="Img0247-KW.png">
            <a:hlinkClick r:id="rId17" action="ppaction://hlinksldjump"/>
          </p:cNvPr>
          <p:cNvPicPr/>
          <p:nvPr/>
        </p:nvPicPr>
        <p:blipFill>
          <a:blip r:embed="rId18" cstate="print">
            <a:grayscl/>
            <a:extLst>
              <a:ext uri="{28A0092B-C50C-407E-A947-70E740481C1C}">
                <a14:useLocalDpi xmlns:a14="http://schemas.microsoft.com/office/drawing/2010/main"/>
              </a:ext>
            </a:extLst>
          </a:blip>
          <a:stretch>
            <a:fillRect/>
          </a:stretch>
        </p:blipFill>
        <p:spPr>
          <a:xfrm>
            <a:off x="4170164" y="1451151"/>
            <a:ext cx="1098352" cy="1732745"/>
          </a:xfrm>
          <a:prstGeom prst="rect">
            <a:avLst/>
          </a:prstGeom>
          <a:ln w="12700">
            <a:miter lim="400000"/>
          </a:ln>
        </p:spPr>
      </p:pic>
      <p:sp>
        <p:nvSpPr>
          <p:cNvPr id="50" name="Shape 86"/>
          <p:cNvSpPr/>
          <p:nvPr/>
        </p:nvSpPr>
        <p:spPr>
          <a:xfrm>
            <a:off x="4214812" y="2900069"/>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45 ACP</a:t>
            </a:r>
          </a:p>
        </p:txBody>
      </p:sp>
      <p:sp>
        <p:nvSpPr>
          <p:cNvPr id="52" name="Shape 88"/>
          <p:cNvSpPr/>
          <p:nvPr/>
        </p:nvSpPr>
        <p:spPr>
          <a:xfrm>
            <a:off x="5029200" y="59540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.32 ACP</a:t>
            </a:r>
          </a:p>
        </p:txBody>
      </p:sp>
      <p:pic>
        <p:nvPicPr>
          <p:cNvPr id="53" name="Img0251-KW.png">
            <a:hlinkClick r:id="rId19" action="ppaction://hlinksldjump"/>
          </p:cNvPr>
          <p:cNvPicPr/>
          <p:nvPr/>
        </p:nvPicPr>
        <p:blipFill>
          <a:blip r:embed="rId20" cstate="print">
            <a:grayscl/>
            <a:extLst>
              <a:ext uri="{28A0092B-C50C-407E-A947-70E740481C1C}">
                <a14:useLocalDpi xmlns:a14="http://schemas.microsoft.com/office/drawing/2010/main"/>
              </a:ext>
            </a:extLst>
          </a:blip>
          <a:stretch>
            <a:fillRect/>
          </a:stretch>
        </p:blipFill>
        <p:spPr>
          <a:xfrm>
            <a:off x="5991821" y="4170029"/>
            <a:ext cx="1178719" cy="1507572"/>
          </a:xfrm>
          <a:prstGeom prst="rect">
            <a:avLst/>
          </a:prstGeom>
          <a:ln w="12700">
            <a:miter lim="400000"/>
          </a:ln>
        </p:spPr>
      </p:pic>
      <p:sp>
        <p:nvSpPr>
          <p:cNvPr id="54" name="Shape 90"/>
          <p:cNvSpPr/>
          <p:nvPr/>
        </p:nvSpPr>
        <p:spPr>
          <a:xfrm>
            <a:off x="6063258" y="53825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.380 ACP</a:t>
            </a:r>
          </a:p>
        </p:txBody>
      </p:sp>
      <p:pic>
        <p:nvPicPr>
          <p:cNvPr id="55" name="Img0251-KW.png">
            <a:hlinkClick r:id="rId21" action="ppaction://hlinksldjump"/>
          </p:cNvPr>
          <p:cNvPicPr/>
          <p:nvPr/>
        </p:nvPicPr>
        <p:blipFill>
          <a:blip r:embed="rId22" cstate="print">
            <a:grayscl/>
            <a:extLst>
              <a:ext uri="{28A0092B-C50C-407E-A947-70E740481C1C}">
                <a14:useLocalDpi xmlns:a14="http://schemas.microsoft.com/office/drawing/2010/main"/>
              </a:ext>
            </a:extLst>
          </a:blip>
          <a:stretch>
            <a:fillRect/>
          </a:stretch>
        </p:blipFill>
        <p:spPr>
          <a:xfrm>
            <a:off x="6152555" y="5518547"/>
            <a:ext cx="857251" cy="1348384"/>
          </a:xfrm>
          <a:prstGeom prst="rect">
            <a:avLst/>
          </a:prstGeom>
          <a:ln w="12700">
            <a:miter lim="400000"/>
          </a:ln>
        </p:spPr>
      </p:pic>
      <p:sp>
        <p:nvSpPr>
          <p:cNvPr id="56" name="Shape 92"/>
          <p:cNvSpPr/>
          <p:nvPr/>
        </p:nvSpPr>
        <p:spPr>
          <a:xfrm>
            <a:off x="6045398" y="6579100"/>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.25 ACP</a:t>
            </a:r>
          </a:p>
        </p:txBody>
      </p:sp>
      <p:pic>
        <p:nvPicPr>
          <p:cNvPr id="57" name="Img0250-KW.png">
            <a:hlinkClick r:id="rId23" action="ppaction://hlinksldjump"/>
          </p:cNvPr>
          <p:cNvPicPr/>
          <p:nvPr/>
        </p:nvPicPr>
        <p:blipFill>
          <a:blip r:embed="rId24" cstate="print">
            <a:grayscl/>
            <a:extLst>
              <a:ext uri="{28A0092B-C50C-407E-A947-70E740481C1C}">
                <a14:useLocalDpi xmlns:a14="http://schemas.microsoft.com/office/drawing/2010/main"/>
              </a:ext>
            </a:extLst>
          </a:blip>
          <a:stretch>
            <a:fillRect/>
          </a:stretch>
        </p:blipFill>
        <p:spPr>
          <a:xfrm>
            <a:off x="3964781" y="3009305"/>
            <a:ext cx="1202740" cy="1893094"/>
          </a:xfrm>
          <a:prstGeom prst="rect">
            <a:avLst/>
          </a:prstGeom>
          <a:ln w="12700">
            <a:miter lim="400000"/>
          </a:ln>
        </p:spPr>
      </p:pic>
      <p:sp>
        <p:nvSpPr>
          <p:cNvPr id="58" name="Shape 94"/>
          <p:cNvSpPr/>
          <p:nvPr/>
        </p:nvSpPr>
        <p:spPr>
          <a:xfrm>
            <a:off x="4059936" y="4443984"/>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dirty="0">
                <a:solidFill>
                  <a:schemeClr val="bg1"/>
                </a:solidFill>
                <a:latin typeface="+mn-lt"/>
              </a:rPr>
              <a:t>9MM Luger</a:t>
            </a:r>
          </a:p>
        </p:txBody>
      </p:sp>
      <p:pic>
        <p:nvPicPr>
          <p:cNvPr id="59" name="Img0248-KW.png">
            <a:hlinkClick r:id="rId25" action="ppaction://hlinksldjump"/>
          </p:cNvPr>
          <p:cNvPicPr/>
          <p:nvPr/>
        </p:nvPicPr>
        <p:blipFill>
          <a:blip r:embed="rId26" cstate="print">
            <a:grayscl/>
            <a:extLst>
              <a:ext uri="{28A0092B-C50C-407E-A947-70E740481C1C}">
                <a14:useLocalDpi xmlns:a14="http://schemas.microsoft.com/office/drawing/2010/main"/>
              </a:ext>
            </a:extLst>
          </a:blip>
          <a:stretch>
            <a:fillRect/>
          </a:stretch>
        </p:blipFill>
        <p:spPr>
          <a:xfrm>
            <a:off x="5848945" y="2062995"/>
            <a:ext cx="851068" cy="1607344"/>
          </a:xfrm>
          <a:prstGeom prst="rect">
            <a:avLst/>
          </a:prstGeom>
          <a:ln w="12700">
            <a:miter lim="400000"/>
          </a:ln>
        </p:spPr>
      </p:pic>
      <p:sp>
        <p:nvSpPr>
          <p:cNvPr id="60" name="Shape 96"/>
          <p:cNvSpPr/>
          <p:nvPr/>
        </p:nvSpPr>
        <p:spPr>
          <a:xfrm>
            <a:off x="5777508" y="3507288"/>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.40 S&amp;W</a:t>
            </a:r>
          </a:p>
        </p:txBody>
      </p:sp>
      <p:sp>
        <p:nvSpPr>
          <p:cNvPr id="61" name="Shape 97">
            <a:hlinkClick r:id="rId27" action="ppaction://hlinksldjump"/>
          </p:cNvPr>
          <p:cNvSpPr>
            <a:spLocks noChangeAspect="1"/>
          </p:cNvSpPr>
          <p:nvPr/>
        </p:nvSpPr>
        <p:spPr>
          <a:xfrm>
            <a:off x="152400" y="57912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28"/>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266">
                <a:solidFill>
                  <a:schemeClr val="bg1"/>
                </a:solidFill>
                <a:latin typeface="+mn-lt"/>
              </a:rPr>
              <a:t>Reset</a:t>
            </a:r>
          </a:p>
        </p:txBody>
      </p:sp>
      <p:pic>
        <p:nvPicPr>
          <p:cNvPr id="62" name="Bullet 357.png">
            <a:hlinkClick r:id="rId29"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2500313" y="3848695"/>
            <a:ext cx="680191" cy="1607344"/>
          </a:xfrm>
          <a:prstGeom prst="rect">
            <a:avLst/>
          </a:prstGeom>
          <a:ln w="12700">
            <a:miter lim="400000"/>
          </a:ln>
        </p:spPr>
      </p:pic>
      <p:sp>
        <p:nvSpPr>
          <p:cNvPr id="63" name="Shape 99"/>
          <p:cNvSpPr/>
          <p:nvPr/>
        </p:nvSpPr>
        <p:spPr>
          <a:xfrm>
            <a:off x="2286000" y="540038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a:t>
            </a:r>
          </a:p>
        </p:txBody>
      </p:sp>
      <p:sp>
        <p:nvSpPr>
          <p:cNvPr id="64" name="Shape 133">
            <a:hlinkClick r:id="rId30" action="ppaction://hlinksldjump"/>
          </p:cNvPr>
          <p:cNvSpPr/>
          <p:nvPr/>
        </p:nvSpPr>
        <p:spPr>
          <a:xfrm>
            <a:off x="8142854" y="108300"/>
            <a:ext cx="848406" cy="411286"/>
          </a:xfrm>
          <a:prstGeom prst="roundRect">
            <a:avLst>
              <a:gd name="adj" fmla="val 13882"/>
            </a:avLst>
          </a:prstGeom>
          <a:blipFill>
            <a:blip r:embed="rId28"/>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423" name="Shape 423"/>
          <p:cNvSpPr/>
          <p:nvPr/>
        </p:nvSpPr>
        <p:spPr>
          <a:xfrm flipV="1">
            <a:off x="4244102" y="5347957"/>
            <a:ext cx="3926644" cy="269"/>
          </a:xfrm>
          <a:prstGeom prst="line">
            <a:avLst/>
          </a:prstGeom>
          <a:ln w="38100">
            <a:solidFill>
              <a:srgbClr val="FF9E0B"/>
            </a:solidFill>
            <a:miter lim="400000"/>
            <a:tailEnd type="oval"/>
          </a:ln>
        </p:spPr>
        <p:txBody>
          <a:bodyPr lIns="0" tIns="0" rIns="0" bIns="0" anchor="ctr"/>
          <a:lstStyle/>
          <a:p>
            <a:pPr defTabSz="321457">
              <a:defRPr sz="1200" cap="none">
                <a:solidFill>
                  <a:srgbClr val="000000"/>
                </a:solidFill>
                <a:latin typeface="Helvetica"/>
                <a:ea typeface="Helvetica"/>
                <a:cs typeface="Helvetica"/>
                <a:sym typeface="Helvetica"/>
              </a:defRPr>
            </a:pPr>
            <a:endParaRPr sz="844"/>
          </a:p>
        </p:txBody>
      </p:sp>
      <p:sp>
        <p:nvSpPr>
          <p:cNvPr id="424" name="Shape 424"/>
          <p:cNvSpPr/>
          <p:nvPr/>
        </p:nvSpPr>
        <p:spPr>
          <a:xfrm>
            <a:off x="2696766" y="4902398"/>
            <a:ext cx="2607469" cy="1071563"/>
          </a:xfrm>
          <a:prstGeom prst="roundRect">
            <a:avLst>
              <a:gd name="adj" fmla="val 7797"/>
            </a:avLst>
          </a:prstGeom>
          <a:blipFill>
            <a:blip r:embed="rId28"/>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SemiBold"/>
                <a:ea typeface="Gill Sans SemiBold"/>
                <a:cs typeface="Gill Sans SemiBold"/>
                <a:sym typeface="Gill Sans SemiBold"/>
              </a:rPr>
              <a:t>.32 ACP (Automatic Colt Pistol)</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Bullet Weight: 71 Grains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Muzzle Velocity: 905 Feet per Second</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Kinetic Energy: 129 Foot Pounds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Taylor Knock Out Factor: 2.94</a:t>
            </a:r>
          </a:p>
        </p:txBody>
      </p:sp>
      <p:pic>
        <p:nvPicPr>
          <p:cNvPr id="51" name="Img0251-KW.png">
            <a:hlinkClick r:id="rId31" action="ppaction://hlinksldjump"/>
          </p:cNvPr>
          <p:cNvPicPr/>
          <p:nvPr/>
        </p:nvPicPr>
        <p:blipFill>
          <a:blip r:embed="rId32" cstate="print">
            <a:extLst>
              <a:ext uri="{28A0092B-C50C-407E-A947-70E740481C1C}">
                <a14:useLocalDpi xmlns:a14="http://schemas.microsoft.com/office/drawing/2010/main"/>
              </a:ext>
            </a:extLst>
          </a:blip>
          <a:stretch>
            <a:fillRect/>
          </a:stretch>
        </p:blipFill>
        <p:spPr>
          <a:xfrm>
            <a:off x="5036344" y="4813102"/>
            <a:ext cx="1009055" cy="1428751"/>
          </a:xfrm>
          <a:prstGeom prst="rect">
            <a:avLst/>
          </a:prstGeom>
          <a:ln w="12700">
            <a:miter lim="400000"/>
          </a:ln>
        </p:spPr>
      </p:pic>
    </p:spTree>
    <p:custDataLst>
      <p:tags r:id="rId1"/>
    </p:custDataLst>
    <p:extLst>
      <p:ext uri="{BB962C8B-B14F-4D97-AF65-F5344CB8AC3E}">
        <p14:creationId xmlns:p14="http://schemas.microsoft.com/office/powerpoint/2010/main" val="4097057714"/>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Shape 70"/>
          <p:cNvSpPr/>
          <p:nvPr/>
        </p:nvSpPr>
        <p:spPr>
          <a:xfrm>
            <a:off x="312460" y="165855"/>
            <a:ext cx="3262111"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Knock Down Power</a:t>
            </a:r>
          </a:p>
        </p:txBody>
      </p:sp>
      <p:sp>
        <p:nvSpPr>
          <p:cNvPr id="35" name="Shape 71"/>
          <p:cNvSpPr/>
          <p:nvPr/>
        </p:nvSpPr>
        <p:spPr>
          <a:xfrm>
            <a:off x="304800" y="533400"/>
            <a:ext cx="7233047" cy="6565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any round below to see it’s relative power using the Taylor Knock Out Formula, which uses the following formula:  TKOF = (MVD) / 7,000, where M = the weight of the bullet in grains, while V = the speed of the bullet in feet per second, and D = the diameter of the bullet in inches.  </a:t>
            </a:r>
          </a:p>
        </p:txBody>
      </p:sp>
      <p:pic>
        <p:nvPicPr>
          <p:cNvPr id="36" name="TKOF Gauge.png"/>
          <p:cNvPicPr/>
          <p:nvPr/>
        </p:nvPicPr>
        <p:blipFill>
          <a:blip r:embed="rId4" cstate="print">
            <a:extLst>
              <a:ext uri="{28A0092B-C50C-407E-A947-70E740481C1C}">
                <a14:useLocalDpi xmlns:a14="http://schemas.microsoft.com/office/drawing/2010/main"/>
              </a:ext>
            </a:extLst>
          </a:blip>
          <a:stretch>
            <a:fillRect/>
          </a:stretch>
        </p:blipFill>
        <p:spPr>
          <a:xfrm>
            <a:off x="7537820" y="996497"/>
            <a:ext cx="1241227" cy="5673980"/>
          </a:xfrm>
          <a:prstGeom prst="rect">
            <a:avLst/>
          </a:prstGeom>
          <a:ln w="12700">
            <a:miter lim="400000"/>
          </a:ln>
        </p:spPr>
      </p:pic>
      <p:pic>
        <p:nvPicPr>
          <p:cNvPr id="37" name="Img2730-KW.png">
            <a:hlinkClick r:id="rId5" action="ppaction://hlinksldjump"/>
          </p:cNvPr>
          <p:cNvPicPr/>
          <p:nvPr/>
        </p:nvPicPr>
        <p:blipFill>
          <a:blip r:embed="rId6" cstate="print">
            <a:grayscl/>
            <a:extLst>
              <a:ext uri="{28A0092B-C50C-407E-A947-70E740481C1C}">
                <a14:useLocalDpi xmlns:a14="http://schemas.microsoft.com/office/drawing/2010/main"/>
              </a:ext>
            </a:extLst>
          </a:blip>
          <a:stretch>
            <a:fillRect/>
          </a:stretch>
        </p:blipFill>
        <p:spPr>
          <a:xfrm>
            <a:off x="35719" y="2616398"/>
            <a:ext cx="973336" cy="1627334"/>
          </a:xfrm>
          <a:prstGeom prst="rect">
            <a:avLst/>
          </a:prstGeom>
          <a:ln w="12700">
            <a:miter lim="400000"/>
          </a:ln>
        </p:spPr>
      </p:pic>
      <p:sp>
        <p:nvSpPr>
          <p:cNvPr id="38" name="Shape 74"/>
          <p:cNvSpPr/>
          <p:nvPr/>
        </p:nvSpPr>
        <p:spPr>
          <a:xfrm>
            <a:off x="107156" y="3993956"/>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Sig</a:t>
            </a:r>
          </a:p>
        </p:txBody>
      </p:sp>
      <p:pic>
        <p:nvPicPr>
          <p:cNvPr id="39" name="Img0253-KW.png">
            <a:hlinkClick r:id="rId7" action="ppaction://hlinksldjump"/>
          </p:cNvPr>
          <p:cNvPicPr/>
          <p:nvPr/>
        </p:nvPicPr>
        <p:blipFill>
          <a:blip r:embed="rId8" cstate="print">
            <a:grayscl/>
            <a:extLst>
              <a:ext uri="{28A0092B-C50C-407E-A947-70E740481C1C}">
                <a14:useLocalDpi xmlns:a14="http://schemas.microsoft.com/office/drawing/2010/main"/>
              </a:ext>
            </a:extLst>
          </a:blip>
          <a:stretch>
            <a:fillRect/>
          </a:stretch>
        </p:blipFill>
        <p:spPr>
          <a:xfrm>
            <a:off x="1098352" y="1012118"/>
            <a:ext cx="1401962" cy="1995493"/>
          </a:xfrm>
          <a:prstGeom prst="rect">
            <a:avLst/>
          </a:prstGeom>
          <a:ln w="12700">
            <a:miter lim="400000"/>
          </a:ln>
        </p:spPr>
      </p:pic>
      <p:sp>
        <p:nvSpPr>
          <p:cNvPr id="40" name="Shape 76"/>
          <p:cNvSpPr/>
          <p:nvPr/>
        </p:nvSpPr>
        <p:spPr>
          <a:xfrm>
            <a:off x="1357313" y="2605390"/>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10MM</a:t>
            </a:r>
          </a:p>
        </p:txBody>
      </p:sp>
      <p:pic>
        <p:nvPicPr>
          <p:cNvPr id="41" name="Power vs Caliber 2.png">
            <a:hlinkClick r:id="rId9" action="ppaction://hlinksldjump"/>
          </p:cNvPr>
          <p:cNvPicPr/>
          <p:nvPr/>
        </p:nvPicPr>
        <p:blipFill>
          <a:blip r:embed="rId10" cstate="print">
            <a:grayscl/>
            <a:extLst>
              <a:ext uri="{28A0092B-C50C-407E-A947-70E740481C1C}">
                <a14:useLocalDpi xmlns:a14="http://schemas.microsoft.com/office/drawing/2010/main"/>
              </a:ext>
            </a:extLst>
          </a:blip>
          <a:stretch>
            <a:fillRect/>
          </a:stretch>
        </p:blipFill>
        <p:spPr>
          <a:xfrm>
            <a:off x="779859" y="4114800"/>
            <a:ext cx="741776" cy="1687712"/>
          </a:xfrm>
          <a:prstGeom prst="rect">
            <a:avLst/>
          </a:prstGeom>
          <a:ln w="12700">
            <a:miter lim="400000"/>
          </a:ln>
        </p:spPr>
      </p:pic>
      <p:sp>
        <p:nvSpPr>
          <p:cNvPr id="42" name="Shape 78"/>
          <p:cNvSpPr/>
          <p:nvPr/>
        </p:nvSpPr>
        <p:spPr>
          <a:xfrm>
            <a:off x="762000" y="5563509"/>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5.7MM FN</a:t>
            </a:r>
          </a:p>
        </p:txBody>
      </p:sp>
      <p:pic>
        <p:nvPicPr>
          <p:cNvPr id="43" name="Bullet 357.png">
            <a:hlinkClick r:id="rId1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1687711" y="3446859"/>
            <a:ext cx="680191" cy="1607344"/>
          </a:xfrm>
          <a:prstGeom prst="rect">
            <a:avLst/>
          </a:prstGeom>
          <a:ln w="12700">
            <a:miter lim="400000"/>
          </a:ln>
        </p:spPr>
      </p:pic>
      <p:sp>
        <p:nvSpPr>
          <p:cNvPr id="44" name="Shape 80"/>
          <p:cNvSpPr/>
          <p:nvPr/>
        </p:nvSpPr>
        <p:spPr>
          <a:xfrm>
            <a:off x="1500187" y="5016405"/>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 +P</a:t>
            </a:r>
          </a:p>
        </p:txBody>
      </p:sp>
      <p:pic>
        <p:nvPicPr>
          <p:cNvPr id="45" name="Power vs Caliber 1.png">
            <a:hlinkClick r:id="rId13" action="ppaction://hlinksldjump"/>
          </p:cNvPr>
          <p:cNvPicPr/>
          <p:nvPr/>
        </p:nvPicPr>
        <p:blipFill>
          <a:blip r:embed="rId14" cstate="print">
            <a:grayscl/>
            <a:extLst>
              <a:ext uri="{28A0092B-C50C-407E-A947-70E740481C1C}">
                <a14:useLocalDpi xmlns:a14="http://schemas.microsoft.com/office/drawing/2010/main"/>
              </a:ext>
            </a:extLst>
          </a:blip>
          <a:stretch>
            <a:fillRect/>
          </a:stretch>
        </p:blipFill>
        <p:spPr>
          <a:xfrm>
            <a:off x="3545086" y="5481745"/>
            <a:ext cx="756642" cy="1232298"/>
          </a:xfrm>
          <a:prstGeom prst="rect">
            <a:avLst/>
          </a:prstGeom>
          <a:ln w="12700">
            <a:miter lim="400000"/>
          </a:ln>
        </p:spPr>
      </p:pic>
      <p:sp>
        <p:nvSpPr>
          <p:cNvPr id="46" name="Shape 82"/>
          <p:cNvSpPr/>
          <p:nvPr/>
        </p:nvSpPr>
        <p:spPr>
          <a:xfrm>
            <a:off x="3402211" y="6516593"/>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.22 Long Rifle</a:t>
            </a:r>
          </a:p>
        </p:txBody>
      </p:sp>
      <p:pic>
        <p:nvPicPr>
          <p:cNvPr id="47" name="Img0245-KW.png">
            <a:hlinkClick r:id="rId15" action="ppaction://hlinksldjump"/>
          </p:cNvPr>
          <p:cNvPicPr/>
          <p:nvPr/>
        </p:nvPicPr>
        <p:blipFill>
          <a:blip r:embed="rId16" cstate="print">
            <a:grayscl/>
            <a:extLst>
              <a:ext uri="{28A0092B-C50C-407E-A947-70E740481C1C}">
                <a14:useLocalDpi xmlns:a14="http://schemas.microsoft.com/office/drawing/2010/main"/>
              </a:ext>
            </a:extLst>
          </a:blip>
          <a:stretch>
            <a:fillRect/>
          </a:stretch>
        </p:blipFill>
        <p:spPr>
          <a:xfrm>
            <a:off x="3371367" y="2160985"/>
            <a:ext cx="562478" cy="1848446"/>
          </a:xfrm>
          <a:prstGeom prst="rect">
            <a:avLst/>
          </a:prstGeom>
          <a:ln w="12700">
            <a:miter lim="400000"/>
          </a:ln>
        </p:spPr>
      </p:pic>
      <p:sp>
        <p:nvSpPr>
          <p:cNvPr id="48" name="Shape 84"/>
          <p:cNvSpPr/>
          <p:nvPr/>
        </p:nvSpPr>
        <p:spPr>
          <a:xfrm>
            <a:off x="3125390" y="3980561"/>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Magnum</a:t>
            </a:r>
          </a:p>
        </p:txBody>
      </p:sp>
      <p:pic>
        <p:nvPicPr>
          <p:cNvPr id="49" name="Img0247-KW.png">
            <a:hlinkClick r:id="rId17" action="ppaction://hlinksldjump"/>
          </p:cNvPr>
          <p:cNvPicPr/>
          <p:nvPr/>
        </p:nvPicPr>
        <p:blipFill>
          <a:blip r:embed="rId18" cstate="print">
            <a:grayscl/>
            <a:extLst>
              <a:ext uri="{28A0092B-C50C-407E-A947-70E740481C1C}">
                <a14:useLocalDpi xmlns:a14="http://schemas.microsoft.com/office/drawing/2010/main"/>
              </a:ext>
            </a:extLst>
          </a:blip>
          <a:stretch>
            <a:fillRect/>
          </a:stretch>
        </p:blipFill>
        <p:spPr>
          <a:xfrm>
            <a:off x="4170164" y="1451151"/>
            <a:ext cx="1098352" cy="1732745"/>
          </a:xfrm>
          <a:prstGeom prst="rect">
            <a:avLst/>
          </a:prstGeom>
          <a:ln w="12700">
            <a:miter lim="400000"/>
          </a:ln>
        </p:spPr>
      </p:pic>
      <p:sp>
        <p:nvSpPr>
          <p:cNvPr id="50" name="Shape 86"/>
          <p:cNvSpPr/>
          <p:nvPr/>
        </p:nvSpPr>
        <p:spPr>
          <a:xfrm>
            <a:off x="4214812" y="2900069"/>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45 ACP</a:t>
            </a:r>
          </a:p>
        </p:txBody>
      </p:sp>
      <p:pic>
        <p:nvPicPr>
          <p:cNvPr id="51" name="Img0251-KW.png">
            <a:hlinkClick r:id="rId19" action="ppaction://hlinksldjump"/>
          </p:cNvPr>
          <p:cNvPicPr/>
          <p:nvPr/>
        </p:nvPicPr>
        <p:blipFill>
          <a:blip r:embed="rId20" cstate="print">
            <a:grayscl/>
            <a:extLst>
              <a:ext uri="{28A0092B-C50C-407E-A947-70E740481C1C}">
                <a14:useLocalDpi xmlns:a14="http://schemas.microsoft.com/office/drawing/2010/main"/>
              </a:ext>
            </a:extLst>
          </a:blip>
          <a:stretch>
            <a:fillRect/>
          </a:stretch>
        </p:blipFill>
        <p:spPr>
          <a:xfrm>
            <a:off x="5036344" y="4813102"/>
            <a:ext cx="1009055" cy="1428751"/>
          </a:xfrm>
          <a:prstGeom prst="rect">
            <a:avLst/>
          </a:prstGeom>
          <a:ln w="12700">
            <a:miter lim="400000"/>
          </a:ln>
        </p:spPr>
      </p:pic>
      <p:sp>
        <p:nvSpPr>
          <p:cNvPr id="52" name="Shape 88"/>
          <p:cNvSpPr/>
          <p:nvPr/>
        </p:nvSpPr>
        <p:spPr>
          <a:xfrm>
            <a:off x="5029200" y="59540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.32 ACP</a:t>
            </a:r>
          </a:p>
        </p:txBody>
      </p:sp>
      <p:pic>
        <p:nvPicPr>
          <p:cNvPr id="53" name="Img0251-KW.png">
            <a:hlinkClick r:id="rId21" action="ppaction://hlinksldjump"/>
          </p:cNvPr>
          <p:cNvPicPr/>
          <p:nvPr/>
        </p:nvPicPr>
        <p:blipFill>
          <a:blip r:embed="rId22" cstate="print">
            <a:grayscl/>
            <a:extLst>
              <a:ext uri="{28A0092B-C50C-407E-A947-70E740481C1C}">
                <a14:useLocalDpi xmlns:a14="http://schemas.microsoft.com/office/drawing/2010/main"/>
              </a:ext>
            </a:extLst>
          </a:blip>
          <a:stretch>
            <a:fillRect/>
          </a:stretch>
        </p:blipFill>
        <p:spPr>
          <a:xfrm>
            <a:off x="5991821" y="4170029"/>
            <a:ext cx="1178719" cy="1507572"/>
          </a:xfrm>
          <a:prstGeom prst="rect">
            <a:avLst/>
          </a:prstGeom>
          <a:ln w="12700">
            <a:miter lim="400000"/>
          </a:ln>
        </p:spPr>
      </p:pic>
      <p:sp>
        <p:nvSpPr>
          <p:cNvPr id="54" name="Shape 90"/>
          <p:cNvSpPr/>
          <p:nvPr/>
        </p:nvSpPr>
        <p:spPr>
          <a:xfrm>
            <a:off x="6063258" y="53825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.380 ACP</a:t>
            </a:r>
          </a:p>
        </p:txBody>
      </p:sp>
      <p:pic>
        <p:nvPicPr>
          <p:cNvPr id="55" name="Img0251-KW.png">
            <a:hlinkClick r:id="rId23" action="ppaction://hlinksldjump"/>
          </p:cNvPr>
          <p:cNvPicPr/>
          <p:nvPr/>
        </p:nvPicPr>
        <p:blipFill>
          <a:blip r:embed="rId24" cstate="print">
            <a:grayscl/>
            <a:extLst>
              <a:ext uri="{28A0092B-C50C-407E-A947-70E740481C1C}">
                <a14:useLocalDpi xmlns:a14="http://schemas.microsoft.com/office/drawing/2010/main"/>
              </a:ext>
            </a:extLst>
          </a:blip>
          <a:stretch>
            <a:fillRect/>
          </a:stretch>
        </p:blipFill>
        <p:spPr>
          <a:xfrm>
            <a:off x="6152555" y="5518547"/>
            <a:ext cx="857251" cy="1348384"/>
          </a:xfrm>
          <a:prstGeom prst="rect">
            <a:avLst/>
          </a:prstGeom>
          <a:ln w="12700">
            <a:miter lim="400000"/>
          </a:ln>
        </p:spPr>
      </p:pic>
      <p:sp>
        <p:nvSpPr>
          <p:cNvPr id="56" name="Shape 92"/>
          <p:cNvSpPr/>
          <p:nvPr/>
        </p:nvSpPr>
        <p:spPr>
          <a:xfrm>
            <a:off x="6045398" y="6579100"/>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.25 ACP</a:t>
            </a:r>
          </a:p>
        </p:txBody>
      </p:sp>
      <p:pic>
        <p:nvPicPr>
          <p:cNvPr id="57" name="Img0250-KW.png">
            <a:hlinkClick r:id="rId25" action="ppaction://hlinksldjump"/>
          </p:cNvPr>
          <p:cNvPicPr/>
          <p:nvPr/>
        </p:nvPicPr>
        <p:blipFill>
          <a:blip r:embed="rId26" cstate="print">
            <a:grayscl/>
            <a:extLst>
              <a:ext uri="{28A0092B-C50C-407E-A947-70E740481C1C}">
                <a14:useLocalDpi xmlns:a14="http://schemas.microsoft.com/office/drawing/2010/main"/>
              </a:ext>
            </a:extLst>
          </a:blip>
          <a:stretch>
            <a:fillRect/>
          </a:stretch>
        </p:blipFill>
        <p:spPr>
          <a:xfrm>
            <a:off x="3964781" y="3009305"/>
            <a:ext cx="1202740" cy="1893094"/>
          </a:xfrm>
          <a:prstGeom prst="rect">
            <a:avLst/>
          </a:prstGeom>
          <a:ln w="12700">
            <a:miter lim="400000"/>
          </a:ln>
        </p:spPr>
      </p:pic>
      <p:sp>
        <p:nvSpPr>
          <p:cNvPr id="58" name="Shape 94"/>
          <p:cNvSpPr/>
          <p:nvPr/>
        </p:nvSpPr>
        <p:spPr>
          <a:xfrm>
            <a:off x="4059936" y="4443984"/>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dirty="0">
                <a:solidFill>
                  <a:schemeClr val="bg1"/>
                </a:solidFill>
                <a:latin typeface="+mn-lt"/>
              </a:rPr>
              <a:t>9MM Luger</a:t>
            </a:r>
          </a:p>
        </p:txBody>
      </p:sp>
      <p:sp>
        <p:nvSpPr>
          <p:cNvPr id="60" name="Shape 96"/>
          <p:cNvSpPr/>
          <p:nvPr/>
        </p:nvSpPr>
        <p:spPr>
          <a:xfrm>
            <a:off x="5777508" y="3507288"/>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.40 S&amp;W</a:t>
            </a:r>
          </a:p>
        </p:txBody>
      </p:sp>
      <p:sp>
        <p:nvSpPr>
          <p:cNvPr id="61" name="Shape 97">
            <a:hlinkClick r:id="rId27" action="ppaction://hlinksldjump"/>
          </p:cNvPr>
          <p:cNvSpPr>
            <a:spLocks noChangeAspect="1"/>
          </p:cNvSpPr>
          <p:nvPr/>
        </p:nvSpPr>
        <p:spPr>
          <a:xfrm>
            <a:off x="152400" y="57912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28"/>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266">
                <a:solidFill>
                  <a:schemeClr val="bg1"/>
                </a:solidFill>
                <a:latin typeface="+mn-lt"/>
              </a:rPr>
              <a:t>Reset</a:t>
            </a:r>
          </a:p>
        </p:txBody>
      </p:sp>
      <p:pic>
        <p:nvPicPr>
          <p:cNvPr id="62" name="Bullet 357.png">
            <a:hlinkClick r:id="rId29"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2500313" y="3848695"/>
            <a:ext cx="680191" cy="1607344"/>
          </a:xfrm>
          <a:prstGeom prst="rect">
            <a:avLst/>
          </a:prstGeom>
          <a:ln w="12700">
            <a:miter lim="400000"/>
          </a:ln>
        </p:spPr>
      </p:pic>
      <p:sp>
        <p:nvSpPr>
          <p:cNvPr id="63" name="Shape 99"/>
          <p:cNvSpPr/>
          <p:nvPr/>
        </p:nvSpPr>
        <p:spPr>
          <a:xfrm>
            <a:off x="2286000" y="540038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a:t>
            </a:r>
          </a:p>
        </p:txBody>
      </p:sp>
      <p:sp>
        <p:nvSpPr>
          <p:cNvPr id="64" name="Shape 133">
            <a:hlinkClick r:id="rId30" action="ppaction://hlinksldjump"/>
          </p:cNvPr>
          <p:cNvSpPr/>
          <p:nvPr/>
        </p:nvSpPr>
        <p:spPr>
          <a:xfrm>
            <a:off x="8142854" y="108300"/>
            <a:ext cx="848406" cy="411286"/>
          </a:xfrm>
          <a:prstGeom prst="roundRect">
            <a:avLst>
              <a:gd name="adj" fmla="val 13882"/>
            </a:avLst>
          </a:prstGeom>
          <a:blipFill>
            <a:blip r:embed="rId28"/>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456" name="Shape 456"/>
          <p:cNvSpPr/>
          <p:nvPr/>
        </p:nvSpPr>
        <p:spPr>
          <a:xfrm flipV="1">
            <a:off x="4244102" y="2856574"/>
            <a:ext cx="3926644" cy="269"/>
          </a:xfrm>
          <a:prstGeom prst="line">
            <a:avLst/>
          </a:prstGeom>
          <a:ln w="38100">
            <a:solidFill>
              <a:srgbClr val="FF9E0B"/>
            </a:solidFill>
            <a:miter lim="400000"/>
            <a:tailEnd type="oval"/>
          </a:ln>
        </p:spPr>
        <p:txBody>
          <a:bodyPr lIns="0" tIns="0" rIns="0" bIns="0" anchor="ctr"/>
          <a:lstStyle/>
          <a:p>
            <a:pPr defTabSz="321457">
              <a:defRPr sz="1200" cap="none">
                <a:solidFill>
                  <a:srgbClr val="000000"/>
                </a:solidFill>
                <a:latin typeface="Helvetica"/>
                <a:ea typeface="Helvetica"/>
                <a:cs typeface="Helvetica"/>
                <a:sym typeface="Helvetica"/>
              </a:defRPr>
            </a:pPr>
            <a:endParaRPr sz="844"/>
          </a:p>
        </p:txBody>
      </p:sp>
      <p:sp>
        <p:nvSpPr>
          <p:cNvPr id="457" name="Shape 457"/>
          <p:cNvSpPr/>
          <p:nvPr/>
        </p:nvSpPr>
        <p:spPr>
          <a:xfrm>
            <a:off x="3402211" y="2321719"/>
            <a:ext cx="2607469" cy="1071563"/>
          </a:xfrm>
          <a:prstGeom prst="roundRect">
            <a:avLst>
              <a:gd name="adj" fmla="val 7797"/>
            </a:avLst>
          </a:prstGeom>
          <a:blipFill>
            <a:blip r:embed="rId28"/>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SemiBold"/>
                <a:ea typeface="Gill Sans SemiBold"/>
                <a:cs typeface="Gill Sans SemiBold"/>
                <a:sym typeface="Gill Sans SemiBold"/>
              </a:rPr>
              <a:t>.40 Smith &amp; Wesson</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Bullet Weight: 180 Grains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Muzzle Velocity: 990 Feet per Second</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Kinetic Energy: 390 Foot Pounds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Taylor Knock Out Factor: 10.18</a:t>
            </a:r>
          </a:p>
        </p:txBody>
      </p:sp>
      <p:pic>
        <p:nvPicPr>
          <p:cNvPr id="59" name="Img0248-KW.png">
            <a:hlinkClick r:id="rId31" action="ppaction://hlinksldjump"/>
          </p:cNvPr>
          <p:cNvPicPr/>
          <p:nvPr/>
        </p:nvPicPr>
        <p:blipFill>
          <a:blip r:embed="rId32" cstate="print">
            <a:extLst>
              <a:ext uri="{28A0092B-C50C-407E-A947-70E740481C1C}">
                <a14:useLocalDpi xmlns:a14="http://schemas.microsoft.com/office/drawing/2010/main"/>
              </a:ext>
            </a:extLst>
          </a:blip>
          <a:stretch>
            <a:fillRect/>
          </a:stretch>
        </p:blipFill>
        <p:spPr>
          <a:xfrm>
            <a:off x="5848945" y="2062995"/>
            <a:ext cx="851068" cy="1607344"/>
          </a:xfrm>
          <a:prstGeom prst="rect">
            <a:avLst/>
          </a:prstGeom>
          <a:ln w="12700">
            <a:miter lim="400000"/>
          </a:ln>
        </p:spPr>
      </p:pic>
    </p:spTree>
    <p:custDataLst>
      <p:tags r:id="rId1"/>
    </p:custDataLst>
    <p:extLst>
      <p:ext uri="{BB962C8B-B14F-4D97-AF65-F5344CB8AC3E}">
        <p14:creationId xmlns:p14="http://schemas.microsoft.com/office/powerpoint/2010/main" val="3792763046"/>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Shape 70"/>
          <p:cNvSpPr/>
          <p:nvPr/>
        </p:nvSpPr>
        <p:spPr>
          <a:xfrm>
            <a:off x="312460" y="165855"/>
            <a:ext cx="3262111"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Knock Down Power</a:t>
            </a:r>
          </a:p>
        </p:txBody>
      </p:sp>
      <p:sp>
        <p:nvSpPr>
          <p:cNvPr id="35" name="Shape 71"/>
          <p:cNvSpPr/>
          <p:nvPr/>
        </p:nvSpPr>
        <p:spPr>
          <a:xfrm>
            <a:off x="304800" y="533400"/>
            <a:ext cx="7233047" cy="6565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any round below to see it’s relative power using the Taylor Knock Out Formula, which uses the following formula:  TKOF = (MVD) / 7,000, where M = the weight of the bullet in grains, while V = the speed of the bullet in feet per second, and D = the diameter of the bullet in inches.  </a:t>
            </a:r>
          </a:p>
        </p:txBody>
      </p:sp>
      <p:pic>
        <p:nvPicPr>
          <p:cNvPr id="36" name="TKOF Gauge.png"/>
          <p:cNvPicPr/>
          <p:nvPr/>
        </p:nvPicPr>
        <p:blipFill>
          <a:blip r:embed="rId4" cstate="print">
            <a:extLst>
              <a:ext uri="{28A0092B-C50C-407E-A947-70E740481C1C}">
                <a14:useLocalDpi xmlns:a14="http://schemas.microsoft.com/office/drawing/2010/main"/>
              </a:ext>
            </a:extLst>
          </a:blip>
          <a:stretch>
            <a:fillRect/>
          </a:stretch>
        </p:blipFill>
        <p:spPr>
          <a:xfrm>
            <a:off x="7537820" y="996497"/>
            <a:ext cx="1241227" cy="5673980"/>
          </a:xfrm>
          <a:prstGeom prst="rect">
            <a:avLst/>
          </a:prstGeom>
          <a:ln w="12700">
            <a:miter lim="400000"/>
          </a:ln>
        </p:spPr>
      </p:pic>
      <p:pic>
        <p:nvPicPr>
          <p:cNvPr id="37" name="Img2730-KW.png">
            <a:hlinkClick r:id="rId5" action="ppaction://hlinksldjump"/>
          </p:cNvPr>
          <p:cNvPicPr/>
          <p:nvPr/>
        </p:nvPicPr>
        <p:blipFill>
          <a:blip r:embed="rId6" cstate="print">
            <a:grayscl/>
            <a:extLst>
              <a:ext uri="{28A0092B-C50C-407E-A947-70E740481C1C}">
                <a14:useLocalDpi xmlns:a14="http://schemas.microsoft.com/office/drawing/2010/main"/>
              </a:ext>
            </a:extLst>
          </a:blip>
          <a:stretch>
            <a:fillRect/>
          </a:stretch>
        </p:blipFill>
        <p:spPr>
          <a:xfrm>
            <a:off x="35719" y="2616398"/>
            <a:ext cx="973336" cy="1627334"/>
          </a:xfrm>
          <a:prstGeom prst="rect">
            <a:avLst/>
          </a:prstGeom>
          <a:ln w="12700">
            <a:miter lim="400000"/>
          </a:ln>
        </p:spPr>
      </p:pic>
      <p:sp>
        <p:nvSpPr>
          <p:cNvPr id="38" name="Shape 74"/>
          <p:cNvSpPr/>
          <p:nvPr/>
        </p:nvSpPr>
        <p:spPr>
          <a:xfrm>
            <a:off x="107156" y="3993956"/>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Sig</a:t>
            </a:r>
          </a:p>
        </p:txBody>
      </p:sp>
      <p:pic>
        <p:nvPicPr>
          <p:cNvPr id="39" name="Img0253-KW.png">
            <a:hlinkClick r:id="rId7" action="ppaction://hlinksldjump"/>
          </p:cNvPr>
          <p:cNvPicPr/>
          <p:nvPr/>
        </p:nvPicPr>
        <p:blipFill>
          <a:blip r:embed="rId8" cstate="print">
            <a:grayscl/>
            <a:extLst>
              <a:ext uri="{28A0092B-C50C-407E-A947-70E740481C1C}">
                <a14:useLocalDpi xmlns:a14="http://schemas.microsoft.com/office/drawing/2010/main"/>
              </a:ext>
            </a:extLst>
          </a:blip>
          <a:stretch>
            <a:fillRect/>
          </a:stretch>
        </p:blipFill>
        <p:spPr>
          <a:xfrm>
            <a:off x="1098352" y="1012118"/>
            <a:ext cx="1401962" cy="1995493"/>
          </a:xfrm>
          <a:prstGeom prst="rect">
            <a:avLst/>
          </a:prstGeom>
          <a:ln w="12700">
            <a:miter lim="400000"/>
          </a:ln>
        </p:spPr>
      </p:pic>
      <p:sp>
        <p:nvSpPr>
          <p:cNvPr id="40" name="Shape 76"/>
          <p:cNvSpPr/>
          <p:nvPr/>
        </p:nvSpPr>
        <p:spPr>
          <a:xfrm>
            <a:off x="1357313" y="2605390"/>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10MM</a:t>
            </a:r>
          </a:p>
        </p:txBody>
      </p:sp>
      <p:pic>
        <p:nvPicPr>
          <p:cNvPr id="41" name="Power vs Caliber 2.png">
            <a:hlinkClick r:id="rId9" action="ppaction://hlinksldjump"/>
          </p:cNvPr>
          <p:cNvPicPr/>
          <p:nvPr/>
        </p:nvPicPr>
        <p:blipFill>
          <a:blip r:embed="rId10" cstate="print">
            <a:grayscl/>
            <a:extLst>
              <a:ext uri="{28A0092B-C50C-407E-A947-70E740481C1C}">
                <a14:useLocalDpi xmlns:a14="http://schemas.microsoft.com/office/drawing/2010/main"/>
              </a:ext>
            </a:extLst>
          </a:blip>
          <a:stretch>
            <a:fillRect/>
          </a:stretch>
        </p:blipFill>
        <p:spPr>
          <a:xfrm>
            <a:off x="779859" y="4114800"/>
            <a:ext cx="741776" cy="1687712"/>
          </a:xfrm>
          <a:prstGeom prst="rect">
            <a:avLst/>
          </a:prstGeom>
          <a:ln w="12700">
            <a:miter lim="400000"/>
          </a:ln>
        </p:spPr>
      </p:pic>
      <p:sp>
        <p:nvSpPr>
          <p:cNvPr id="42" name="Shape 78"/>
          <p:cNvSpPr/>
          <p:nvPr/>
        </p:nvSpPr>
        <p:spPr>
          <a:xfrm>
            <a:off x="762000" y="5563509"/>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5.7MM FN</a:t>
            </a:r>
          </a:p>
        </p:txBody>
      </p:sp>
      <p:pic>
        <p:nvPicPr>
          <p:cNvPr id="43" name="Bullet 357.png">
            <a:hlinkClick r:id="rId1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1687711" y="3446859"/>
            <a:ext cx="680191" cy="1607344"/>
          </a:xfrm>
          <a:prstGeom prst="rect">
            <a:avLst/>
          </a:prstGeom>
          <a:ln w="12700">
            <a:miter lim="400000"/>
          </a:ln>
        </p:spPr>
      </p:pic>
      <p:sp>
        <p:nvSpPr>
          <p:cNvPr id="44" name="Shape 80"/>
          <p:cNvSpPr/>
          <p:nvPr/>
        </p:nvSpPr>
        <p:spPr>
          <a:xfrm>
            <a:off x="1500187" y="5016405"/>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 +P</a:t>
            </a:r>
          </a:p>
        </p:txBody>
      </p:sp>
      <p:pic>
        <p:nvPicPr>
          <p:cNvPr id="45" name="Power vs Caliber 1.png">
            <a:hlinkClick r:id="rId13" action="ppaction://hlinksldjump"/>
          </p:cNvPr>
          <p:cNvPicPr/>
          <p:nvPr/>
        </p:nvPicPr>
        <p:blipFill>
          <a:blip r:embed="rId14" cstate="print">
            <a:grayscl/>
            <a:extLst>
              <a:ext uri="{28A0092B-C50C-407E-A947-70E740481C1C}">
                <a14:useLocalDpi xmlns:a14="http://schemas.microsoft.com/office/drawing/2010/main"/>
              </a:ext>
            </a:extLst>
          </a:blip>
          <a:stretch>
            <a:fillRect/>
          </a:stretch>
        </p:blipFill>
        <p:spPr>
          <a:xfrm>
            <a:off x="3545086" y="5481745"/>
            <a:ext cx="756642" cy="1232298"/>
          </a:xfrm>
          <a:prstGeom prst="rect">
            <a:avLst/>
          </a:prstGeom>
          <a:ln w="12700">
            <a:miter lim="400000"/>
          </a:ln>
        </p:spPr>
      </p:pic>
      <p:sp>
        <p:nvSpPr>
          <p:cNvPr id="46" name="Shape 82"/>
          <p:cNvSpPr/>
          <p:nvPr/>
        </p:nvSpPr>
        <p:spPr>
          <a:xfrm>
            <a:off x="3402211" y="6516593"/>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.22 Long Rifle</a:t>
            </a:r>
          </a:p>
        </p:txBody>
      </p:sp>
      <p:pic>
        <p:nvPicPr>
          <p:cNvPr id="47" name="Img0245-KW.png">
            <a:hlinkClick r:id="rId15" action="ppaction://hlinksldjump"/>
          </p:cNvPr>
          <p:cNvPicPr/>
          <p:nvPr/>
        </p:nvPicPr>
        <p:blipFill>
          <a:blip r:embed="rId16" cstate="print">
            <a:grayscl/>
            <a:extLst>
              <a:ext uri="{28A0092B-C50C-407E-A947-70E740481C1C}">
                <a14:useLocalDpi xmlns:a14="http://schemas.microsoft.com/office/drawing/2010/main"/>
              </a:ext>
            </a:extLst>
          </a:blip>
          <a:stretch>
            <a:fillRect/>
          </a:stretch>
        </p:blipFill>
        <p:spPr>
          <a:xfrm>
            <a:off x="3371367" y="2160985"/>
            <a:ext cx="562478" cy="1848446"/>
          </a:xfrm>
          <a:prstGeom prst="rect">
            <a:avLst/>
          </a:prstGeom>
          <a:ln w="12700">
            <a:miter lim="400000"/>
          </a:ln>
        </p:spPr>
      </p:pic>
      <p:sp>
        <p:nvSpPr>
          <p:cNvPr id="48" name="Shape 84"/>
          <p:cNvSpPr/>
          <p:nvPr/>
        </p:nvSpPr>
        <p:spPr>
          <a:xfrm>
            <a:off x="3125390" y="3980561"/>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Magnum</a:t>
            </a:r>
          </a:p>
        </p:txBody>
      </p:sp>
      <p:pic>
        <p:nvPicPr>
          <p:cNvPr id="49" name="Img0247-KW.png">
            <a:hlinkClick r:id="rId17" action="ppaction://hlinksldjump"/>
          </p:cNvPr>
          <p:cNvPicPr/>
          <p:nvPr/>
        </p:nvPicPr>
        <p:blipFill>
          <a:blip r:embed="rId18" cstate="print">
            <a:grayscl/>
            <a:extLst>
              <a:ext uri="{28A0092B-C50C-407E-A947-70E740481C1C}">
                <a14:useLocalDpi xmlns:a14="http://schemas.microsoft.com/office/drawing/2010/main"/>
              </a:ext>
            </a:extLst>
          </a:blip>
          <a:stretch>
            <a:fillRect/>
          </a:stretch>
        </p:blipFill>
        <p:spPr>
          <a:xfrm>
            <a:off x="4170164" y="1451151"/>
            <a:ext cx="1098352" cy="1732745"/>
          </a:xfrm>
          <a:prstGeom prst="rect">
            <a:avLst/>
          </a:prstGeom>
          <a:ln w="12700">
            <a:miter lim="400000"/>
          </a:ln>
        </p:spPr>
      </p:pic>
      <p:sp>
        <p:nvSpPr>
          <p:cNvPr id="50" name="Shape 86"/>
          <p:cNvSpPr/>
          <p:nvPr/>
        </p:nvSpPr>
        <p:spPr>
          <a:xfrm>
            <a:off x="4214812" y="2900069"/>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45 ACP</a:t>
            </a:r>
          </a:p>
        </p:txBody>
      </p:sp>
      <p:pic>
        <p:nvPicPr>
          <p:cNvPr id="51" name="Img0251-KW.png">
            <a:hlinkClick r:id="rId19" action="ppaction://hlinksldjump"/>
          </p:cNvPr>
          <p:cNvPicPr/>
          <p:nvPr/>
        </p:nvPicPr>
        <p:blipFill>
          <a:blip r:embed="rId20" cstate="print">
            <a:grayscl/>
            <a:extLst>
              <a:ext uri="{28A0092B-C50C-407E-A947-70E740481C1C}">
                <a14:useLocalDpi xmlns:a14="http://schemas.microsoft.com/office/drawing/2010/main"/>
              </a:ext>
            </a:extLst>
          </a:blip>
          <a:stretch>
            <a:fillRect/>
          </a:stretch>
        </p:blipFill>
        <p:spPr>
          <a:xfrm>
            <a:off x="5036344" y="4813102"/>
            <a:ext cx="1009055" cy="1428751"/>
          </a:xfrm>
          <a:prstGeom prst="rect">
            <a:avLst/>
          </a:prstGeom>
          <a:ln w="12700">
            <a:miter lim="400000"/>
          </a:ln>
        </p:spPr>
      </p:pic>
      <p:sp>
        <p:nvSpPr>
          <p:cNvPr id="52" name="Shape 88"/>
          <p:cNvSpPr/>
          <p:nvPr/>
        </p:nvSpPr>
        <p:spPr>
          <a:xfrm>
            <a:off x="5029200" y="59540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.32 ACP</a:t>
            </a:r>
          </a:p>
        </p:txBody>
      </p:sp>
      <p:sp>
        <p:nvSpPr>
          <p:cNvPr id="54" name="Shape 90"/>
          <p:cNvSpPr/>
          <p:nvPr/>
        </p:nvSpPr>
        <p:spPr>
          <a:xfrm>
            <a:off x="6063258" y="53825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.380 ACP</a:t>
            </a:r>
          </a:p>
        </p:txBody>
      </p:sp>
      <p:pic>
        <p:nvPicPr>
          <p:cNvPr id="55" name="Img0251-KW.png">
            <a:hlinkClick r:id="rId21" action="ppaction://hlinksldjump"/>
          </p:cNvPr>
          <p:cNvPicPr/>
          <p:nvPr/>
        </p:nvPicPr>
        <p:blipFill>
          <a:blip r:embed="rId22" cstate="print">
            <a:grayscl/>
            <a:extLst>
              <a:ext uri="{28A0092B-C50C-407E-A947-70E740481C1C}">
                <a14:useLocalDpi xmlns:a14="http://schemas.microsoft.com/office/drawing/2010/main"/>
              </a:ext>
            </a:extLst>
          </a:blip>
          <a:stretch>
            <a:fillRect/>
          </a:stretch>
        </p:blipFill>
        <p:spPr>
          <a:xfrm>
            <a:off x="6152555" y="5518547"/>
            <a:ext cx="857251" cy="1348384"/>
          </a:xfrm>
          <a:prstGeom prst="rect">
            <a:avLst/>
          </a:prstGeom>
          <a:ln w="12700">
            <a:miter lim="400000"/>
          </a:ln>
        </p:spPr>
      </p:pic>
      <p:sp>
        <p:nvSpPr>
          <p:cNvPr id="56" name="Shape 92"/>
          <p:cNvSpPr/>
          <p:nvPr/>
        </p:nvSpPr>
        <p:spPr>
          <a:xfrm>
            <a:off x="6045398" y="6579100"/>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.25 ACP</a:t>
            </a:r>
          </a:p>
        </p:txBody>
      </p:sp>
      <p:pic>
        <p:nvPicPr>
          <p:cNvPr id="57" name="Img0250-KW.png">
            <a:hlinkClick r:id="rId23" action="ppaction://hlinksldjump"/>
          </p:cNvPr>
          <p:cNvPicPr/>
          <p:nvPr/>
        </p:nvPicPr>
        <p:blipFill>
          <a:blip r:embed="rId24" cstate="print">
            <a:grayscl/>
            <a:extLst>
              <a:ext uri="{28A0092B-C50C-407E-A947-70E740481C1C}">
                <a14:useLocalDpi xmlns:a14="http://schemas.microsoft.com/office/drawing/2010/main"/>
              </a:ext>
            </a:extLst>
          </a:blip>
          <a:stretch>
            <a:fillRect/>
          </a:stretch>
        </p:blipFill>
        <p:spPr>
          <a:xfrm>
            <a:off x="3964781" y="3009305"/>
            <a:ext cx="1202740" cy="1893094"/>
          </a:xfrm>
          <a:prstGeom prst="rect">
            <a:avLst/>
          </a:prstGeom>
          <a:ln w="12700">
            <a:miter lim="400000"/>
          </a:ln>
        </p:spPr>
      </p:pic>
      <p:sp>
        <p:nvSpPr>
          <p:cNvPr id="58" name="Shape 94"/>
          <p:cNvSpPr/>
          <p:nvPr/>
        </p:nvSpPr>
        <p:spPr>
          <a:xfrm>
            <a:off x="4059936" y="4443984"/>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dirty="0">
                <a:solidFill>
                  <a:schemeClr val="bg1"/>
                </a:solidFill>
                <a:latin typeface="+mn-lt"/>
              </a:rPr>
              <a:t>9MM Luger</a:t>
            </a:r>
          </a:p>
        </p:txBody>
      </p:sp>
      <p:pic>
        <p:nvPicPr>
          <p:cNvPr id="59" name="Img0248-KW.png">
            <a:hlinkClick r:id="rId25" action="ppaction://hlinksldjump"/>
          </p:cNvPr>
          <p:cNvPicPr/>
          <p:nvPr/>
        </p:nvPicPr>
        <p:blipFill>
          <a:blip r:embed="rId26" cstate="print">
            <a:grayscl/>
            <a:extLst>
              <a:ext uri="{28A0092B-C50C-407E-A947-70E740481C1C}">
                <a14:useLocalDpi xmlns:a14="http://schemas.microsoft.com/office/drawing/2010/main"/>
              </a:ext>
            </a:extLst>
          </a:blip>
          <a:stretch>
            <a:fillRect/>
          </a:stretch>
        </p:blipFill>
        <p:spPr>
          <a:xfrm>
            <a:off x="5848945" y="2062995"/>
            <a:ext cx="851068" cy="1607344"/>
          </a:xfrm>
          <a:prstGeom prst="rect">
            <a:avLst/>
          </a:prstGeom>
          <a:ln w="12700">
            <a:miter lim="400000"/>
          </a:ln>
        </p:spPr>
      </p:pic>
      <p:sp>
        <p:nvSpPr>
          <p:cNvPr id="60" name="Shape 96"/>
          <p:cNvSpPr/>
          <p:nvPr/>
        </p:nvSpPr>
        <p:spPr>
          <a:xfrm>
            <a:off x="5777508" y="3507288"/>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.40 S&amp;W</a:t>
            </a:r>
          </a:p>
        </p:txBody>
      </p:sp>
      <p:sp>
        <p:nvSpPr>
          <p:cNvPr id="61" name="Shape 97">
            <a:hlinkClick r:id="rId27" action="ppaction://hlinksldjump"/>
          </p:cNvPr>
          <p:cNvSpPr>
            <a:spLocks noChangeAspect="1"/>
          </p:cNvSpPr>
          <p:nvPr/>
        </p:nvSpPr>
        <p:spPr>
          <a:xfrm>
            <a:off x="152400" y="57912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28"/>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266">
                <a:solidFill>
                  <a:schemeClr val="bg1"/>
                </a:solidFill>
                <a:latin typeface="+mn-lt"/>
              </a:rPr>
              <a:t>Reset</a:t>
            </a:r>
          </a:p>
        </p:txBody>
      </p:sp>
      <p:pic>
        <p:nvPicPr>
          <p:cNvPr id="62" name="Bullet 357.png">
            <a:hlinkClick r:id="rId29"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2500313" y="3848695"/>
            <a:ext cx="680191" cy="1607344"/>
          </a:xfrm>
          <a:prstGeom prst="rect">
            <a:avLst/>
          </a:prstGeom>
          <a:ln w="12700">
            <a:miter lim="400000"/>
          </a:ln>
        </p:spPr>
      </p:pic>
      <p:sp>
        <p:nvSpPr>
          <p:cNvPr id="63" name="Shape 99"/>
          <p:cNvSpPr/>
          <p:nvPr/>
        </p:nvSpPr>
        <p:spPr>
          <a:xfrm>
            <a:off x="2286000" y="540038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a:t>
            </a:r>
          </a:p>
        </p:txBody>
      </p:sp>
      <p:sp>
        <p:nvSpPr>
          <p:cNvPr id="64" name="Shape 133">
            <a:hlinkClick r:id="rId30" action="ppaction://hlinksldjump"/>
          </p:cNvPr>
          <p:cNvSpPr/>
          <p:nvPr/>
        </p:nvSpPr>
        <p:spPr>
          <a:xfrm>
            <a:off x="8142854" y="108300"/>
            <a:ext cx="848406" cy="411286"/>
          </a:xfrm>
          <a:prstGeom prst="roundRect">
            <a:avLst>
              <a:gd name="adj" fmla="val 13882"/>
            </a:avLst>
          </a:prstGeom>
          <a:blipFill>
            <a:blip r:embed="rId28"/>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489" name="Shape 489"/>
          <p:cNvSpPr/>
          <p:nvPr/>
        </p:nvSpPr>
        <p:spPr>
          <a:xfrm flipV="1">
            <a:off x="4244102" y="4642511"/>
            <a:ext cx="3926644" cy="269"/>
          </a:xfrm>
          <a:prstGeom prst="line">
            <a:avLst/>
          </a:prstGeom>
          <a:ln w="38100">
            <a:solidFill>
              <a:srgbClr val="FF9E0B"/>
            </a:solidFill>
            <a:miter lim="400000"/>
            <a:tailEnd type="oval"/>
          </a:ln>
        </p:spPr>
        <p:txBody>
          <a:bodyPr lIns="0" tIns="0" rIns="0" bIns="0" anchor="ctr"/>
          <a:lstStyle/>
          <a:p>
            <a:pPr defTabSz="321457">
              <a:defRPr sz="1200" cap="none">
                <a:solidFill>
                  <a:srgbClr val="000000"/>
                </a:solidFill>
                <a:latin typeface="Helvetica"/>
                <a:ea typeface="Helvetica"/>
                <a:cs typeface="Helvetica"/>
                <a:sym typeface="Helvetica"/>
              </a:defRPr>
            </a:pPr>
            <a:endParaRPr sz="844"/>
          </a:p>
        </p:txBody>
      </p:sp>
      <p:sp>
        <p:nvSpPr>
          <p:cNvPr id="490" name="Shape 490"/>
          <p:cNvSpPr/>
          <p:nvPr/>
        </p:nvSpPr>
        <p:spPr>
          <a:xfrm>
            <a:off x="3723680" y="4330898"/>
            <a:ext cx="2607469" cy="1071563"/>
          </a:xfrm>
          <a:prstGeom prst="roundRect">
            <a:avLst>
              <a:gd name="adj" fmla="val 7797"/>
            </a:avLst>
          </a:prstGeom>
          <a:blipFill>
            <a:blip r:embed="rId28"/>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SemiBold"/>
                <a:ea typeface="Gill Sans SemiBold"/>
                <a:cs typeface="Gill Sans SemiBold"/>
                <a:sym typeface="Gill Sans SemiBold"/>
              </a:rPr>
              <a:t>.380 ACP (Automatic Colt Pistol)</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Bullet Weight: 95 Grains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Muzzle Velocity: 955 Feet per Second</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Kinetic Energy: 190 Foot Pounds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Taylor Knock Out Factor: 4.93</a:t>
            </a:r>
          </a:p>
        </p:txBody>
      </p:sp>
      <p:pic>
        <p:nvPicPr>
          <p:cNvPr id="53" name="Img0251-KW.png">
            <a:hlinkClick r:id="rId31" action="ppaction://hlinksldjump"/>
          </p:cNvPr>
          <p:cNvPicPr/>
          <p:nvPr/>
        </p:nvPicPr>
        <p:blipFill>
          <a:blip r:embed="rId32" cstate="print">
            <a:extLst>
              <a:ext uri="{28A0092B-C50C-407E-A947-70E740481C1C}">
                <a14:useLocalDpi xmlns:a14="http://schemas.microsoft.com/office/drawing/2010/main"/>
              </a:ext>
            </a:extLst>
          </a:blip>
          <a:stretch>
            <a:fillRect/>
          </a:stretch>
        </p:blipFill>
        <p:spPr>
          <a:xfrm>
            <a:off x="5991821" y="4170029"/>
            <a:ext cx="1178719" cy="1507572"/>
          </a:xfrm>
          <a:prstGeom prst="rect">
            <a:avLst/>
          </a:prstGeom>
          <a:ln w="12700">
            <a:miter lim="400000"/>
          </a:ln>
        </p:spPr>
      </p:pic>
    </p:spTree>
    <p:custDataLst>
      <p:tags r:id="rId1"/>
    </p:custDataLst>
    <p:extLst>
      <p:ext uri="{BB962C8B-B14F-4D97-AF65-F5344CB8AC3E}">
        <p14:creationId xmlns:p14="http://schemas.microsoft.com/office/powerpoint/2010/main" val="3594052675"/>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Shape 70"/>
          <p:cNvSpPr/>
          <p:nvPr/>
        </p:nvSpPr>
        <p:spPr>
          <a:xfrm>
            <a:off x="312460" y="165855"/>
            <a:ext cx="3262111"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Knock Down Power</a:t>
            </a:r>
          </a:p>
        </p:txBody>
      </p:sp>
      <p:sp>
        <p:nvSpPr>
          <p:cNvPr id="35" name="Shape 71"/>
          <p:cNvSpPr/>
          <p:nvPr/>
        </p:nvSpPr>
        <p:spPr>
          <a:xfrm>
            <a:off x="304800" y="533400"/>
            <a:ext cx="7233047" cy="6565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any round below to see it’s relative power using the Taylor Knock Out Formula, which uses the following formula:  TKOF = (MVD) / 7,000, where M = the weight of the bullet in grains, while V = the speed of the bullet in feet per second, and D = the diameter of the bullet in inches.  </a:t>
            </a:r>
          </a:p>
        </p:txBody>
      </p:sp>
      <p:pic>
        <p:nvPicPr>
          <p:cNvPr id="36" name="TKOF Gauge.png"/>
          <p:cNvPicPr/>
          <p:nvPr/>
        </p:nvPicPr>
        <p:blipFill>
          <a:blip r:embed="rId4" cstate="print">
            <a:extLst>
              <a:ext uri="{28A0092B-C50C-407E-A947-70E740481C1C}">
                <a14:useLocalDpi xmlns:a14="http://schemas.microsoft.com/office/drawing/2010/main"/>
              </a:ext>
            </a:extLst>
          </a:blip>
          <a:stretch>
            <a:fillRect/>
          </a:stretch>
        </p:blipFill>
        <p:spPr>
          <a:xfrm>
            <a:off x="7537820" y="996497"/>
            <a:ext cx="1241227" cy="5673980"/>
          </a:xfrm>
          <a:prstGeom prst="rect">
            <a:avLst/>
          </a:prstGeom>
          <a:ln w="12700">
            <a:miter lim="400000"/>
          </a:ln>
        </p:spPr>
      </p:pic>
      <p:pic>
        <p:nvPicPr>
          <p:cNvPr id="37" name="Img2730-KW.png">
            <a:hlinkClick r:id="rId5" action="ppaction://hlinksldjump"/>
          </p:cNvPr>
          <p:cNvPicPr/>
          <p:nvPr/>
        </p:nvPicPr>
        <p:blipFill>
          <a:blip r:embed="rId6" cstate="print">
            <a:grayscl/>
            <a:extLst>
              <a:ext uri="{28A0092B-C50C-407E-A947-70E740481C1C}">
                <a14:useLocalDpi xmlns:a14="http://schemas.microsoft.com/office/drawing/2010/main"/>
              </a:ext>
            </a:extLst>
          </a:blip>
          <a:stretch>
            <a:fillRect/>
          </a:stretch>
        </p:blipFill>
        <p:spPr>
          <a:xfrm>
            <a:off x="35719" y="2616398"/>
            <a:ext cx="973336" cy="1627334"/>
          </a:xfrm>
          <a:prstGeom prst="rect">
            <a:avLst/>
          </a:prstGeom>
          <a:ln w="12700">
            <a:miter lim="400000"/>
          </a:ln>
        </p:spPr>
      </p:pic>
      <p:sp>
        <p:nvSpPr>
          <p:cNvPr id="38" name="Shape 74"/>
          <p:cNvSpPr/>
          <p:nvPr/>
        </p:nvSpPr>
        <p:spPr>
          <a:xfrm>
            <a:off x="107156" y="3993956"/>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Sig</a:t>
            </a:r>
          </a:p>
        </p:txBody>
      </p:sp>
      <p:pic>
        <p:nvPicPr>
          <p:cNvPr id="39" name="Img0253-KW.png">
            <a:hlinkClick r:id="rId7" action="ppaction://hlinksldjump"/>
          </p:cNvPr>
          <p:cNvPicPr/>
          <p:nvPr/>
        </p:nvPicPr>
        <p:blipFill>
          <a:blip r:embed="rId8" cstate="print">
            <a:grayscl/>
            <a:extLst>
              <a:ext uri="{28A0092B-C50C-407E-A947-70E740481C1C}">
                <a14:useLocalDpi xmlns:a14="http://schemas.microsoft.com/office/drawing/2010/main"/>
              </a:ext>
            </a:extLst>
          </a:blip>
          <a:stretch>
            <a:fillRect/>
          </a:stretch>
        </p:blipFill>
        <p:spPr>
          <a:xfrm>
            <a:off x="1098352" y="1012118"/>
            <a:ext cx="1401962" cy="1995493"/>
          </a:xfrm>
          <a:prstGeom prst="rect">
            <a:avLst/>
          </a:prstGeom>
          <a:ln w="12700">
            <a:miter lim="400000"/>
          </a:ln>
        </p:spPr>
      </p:pic>
      <p:sp>
        <p:nvSpPr>
          <p:cNvPr id="40" name="Shape 76"/>
          <p:cNvSpPr/>
          <p:nvPr/>
        </p:nvSpPr>
        <p:spPr>
          <a:xfrm>
            <a:off x="1357313" y="2605390"/>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10MM</a:t>
            </a:r>
          </a:p>
        </p:txBody>
      </p:sp>
      <p:pic>
        <p:nvPicPr>
          <p:cNvPr id="41" name="Power vs Caliber 2.png">
            <a:hlinkClick r:id="rId9" action="ppaction://hlinksldjump"/>
          </p:cNvPr>
          <p:cNvPicPr/>
          <p:nvPr/>
        </p:nvPicPr>
        <p:blipFill>
          <a:blip r:embed="rId10" cstate="print">
            <a:grayscl/>
            <a:extLst>
              <a:ext uri="{28A0092B-C50C-407E-A947-70E740481C1C}">
                <a14:useLocalDpi xmlns:a14="http://schemas.microsoft.com/office/drawing/2010/main"/>
              </a:ext>
            </a:extLst>
          </a:blip>
          <a:stretch>
            <a:fillRect/>
          </a:stretch>
        </p:blipFill>
        <p:spPr>
          <a:xfrm>
            <a:off x="779859" y="4114800"/>
            <a:ext cx="741776" cy="1687712"/>
          </a:xfrm>
          <a:prstGeom prst="rect">
            <a:avLst/>
          </a:prstGeom>
          <a:ln w="12700">
            <a:miter lim="400000"/>
          </a:ln>
        </p:spPr>
      </p:pic>
      <p:sp>
        <p:nvSpPr>
          <p:cNvPr id="42" name="Shape 78"/>
          <p:cNvSpPr/>
          <p:nvPr/>
        </p:nvSpPr>
        <p:spPr>
          <a:xfrm>
            <a:off x="762000" y="5563509"/>
            <a:ext cx="848320"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5.7MM FN</a:t>
            </a:r>
          </a:p>
        </p:txBody>
      </p:sp>
      <p:pic>
        <p:nvPicPr>
          <p:cNvPr id="43" name="Bullet 357.png">
            <a:hlinkClick r:id="rId11"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1687711" y="3446859"/>
            <a:ext cx="680191" cy="1607344"/>
          </a:xfrm>
          <a:prstGeom prst="rect">
            <a:avLst/>
          </a:prstGeom>
          <a:ln w="12700">
            <a:miter lim="400000"/>
          </a:ln>
        </p:spPr>
      </p:pic>
      <p:sp>
        <p:nvSpPr>
          <p:cNvPr id="44" name="Shape 80"/>
          <p:cNvSpPr/>
          <p:nvPr/>
        </p:nvSpPr>
        <p:spPr>
          <a:xfrm>
            <a:off x="1500187" y="5016405"/>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 +P</a:t>
            </a:r>
          </a:p>
        </p:txBody>
      </p:sp>
      <p:pic>
        <p:nvPicPr>
          <p:cNvPr id="45" name="Power vs Caliber 1.png">
            <a:hlinkClick r:id="rId13" action="ppaction://hlinksldjump"/>
          </p:cNvPr>
          <p:cNvPicPr/>
          <p:nvPr/>
        </p:nvPicPr>
        <p:blipFill>
          <a:blip r:embed="rId14" cstate="print">
            <a:extLst>
              <a:ext uri="{28A0092B-C50C-407E-A947-70E740481C1C}">
                <a14:useLocalDpi xmlns:a14="http://schemas.microsoft.com/office/drawing/2010/main"/>
              </a:ext>
            </a:extLst>
          </a:blip>
          <a:stretch>
            <a:fillRect/>
          </a:stretch>
        </p:blipFill>
        <p:spPr>
          <a:xfrm>
            <a:off x="3545086" y="5481745"/>
            <a:ext cx="756642" cy="1232298"/>
          </a:xfrm>
          <a:prstGeom prst="rect">
            <a:avLst/>
          </a:prstGeom>
          <a:ln w="12700">
            <a:miter lim="400000"/>
          </a:ln>
        </p:spPr>
      </p:pic>
      <p:sp>
        <p:nvSpPr>
          <p:cNvPr id="46" name="Shape 82"/>
          <p:cNvSpPr/>
          <p:nvPr/>
        </p:nvSpPr>
        <p:spPr>
          <a:xfrm>
            <a:off x="3402211" y="6516593"/>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.22 Long Rifle</a:t>
            </a:r>
          </a:p>
        </p:txBody>
      </p:sp>
      <p:pic>
        <p:nvPicPr>
          <p:cNvPr id="47" name="Img0245-KW.png">
            <a:hlinkClick r:id="rId15" action="ppaction://hlinksldjump"/>
          </p:cNvPr>
          <p:cNvPicPr/>
          <p:nvPr/>
        </p:nvPicPr>
        <p:blipFill>
          <a:blip r:embed="rId16" cstate="print">
            <a:grayscl/>
            <a:extLst>
              <a:ext uri="{28A0092B-C50C-407E-A947-70E740481C1C}">
                <a14:useLocalDpi xmlns:a14="http://schemas.microsoft.com/office/drawing/2010/main"/>
              </a:ext>
            </a:extLst>
          </a:blip>
          <a:stretch>
            <a:fillRect/>
          </a:stretch>
        </p:blipFill>
        <p:spPr>
          <a:xfrm>
            <a:off x="3371367" y="2160985"/>
            <a:ext cx="562478" cy="1848446"/>
          </a:xfrm>
          <a:prstGeom prst="rect">
            <a:avLst/>
          </a:prstGeom>
          <a:ln w="12700">
            <a:miter lim="400000"/>
          </a:ln>
        </p:spPr>
      </p:pic>
      <p:sp>
        <p:nvSpPr>
          <p:cNvPr id="48" name="Shape 84"/>
          <p:cNvSpPr/>
          <p:nvPr/>
        </p:nvSpPr>
        <p:spPr>
          <a:xfrm>
            <a:off x="3125390" y="3980561"/>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.357 Magnum</a:t>
            </a:r>
          </a:p>
        </p:txBody>
      </p:sp>
      <p:pic>
        <p:nvPicPr>
          <p:cNvPr id="49" name="Img0247-KW.png">
            <a:hlinkClick r:id="rId17" action="ppaction://hlinksldjump"/>
          </p:cNvPr>
          <p:cNvPicPr/>
          <p:nvPr/>
        </p:nvPicPr>
        <p:blipFill>
          <a:blip r:embed="rId18" cstate="print">
            <a:grayscl/>
            <a:extLst>
              <a:ext uri="{28A0092B-C50C-407E-A947-70E740481C1C}">
                <a14:useLocalDpi xmlns:a14="http://schemas.microsoft.com/office/drawing/2010/main"/>
              </a:ext>
            </a:extLst>
          </a:blip>
          <a:stretch>
            <a:fillRect/>
          </a:stretch>
        </p:blipFill>
        <p:spPr>
          <a:xfrm>
            <a:off x="4170164" y="1451151"/>
            <a:ext cx="1098352" cy="1732745"/>
          </a:xfrm>
          <a:prstGeom prst="rect">
            <a:avLst/>
          </a:prstGeom>
          <a:ln w="12700">
            <a:miter lim="400000"/>
          </a:ln>
        </p:spPr>
      </p:pic>
      <p:sp>
        <p:nvSpPr>
          <p:cNvPr id="50" name="Shape 86"/>
          <p:cNvSpPr/>
          <p:nvPr/>
        </p:nvSpPr>
        <p:spPr>
          <a:xfrm>
            <a:off x="4214812" y="2900069"/>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45 ACP</a:t>
            </a:r>
          </a:p>
        </p:txBody>
      </p:sp>
      <p:pic>
        <p:nvPicPr>
          <p:cNvPr id="51" name="Img0251-KW.png">
            <a:hlinkClick r:id="rId19" action="ppaction://hlinksldjump"/>
          </p:cNvPr>
          <p:cNvPicPr/>
          <p:nvPr/>
        </p:nvPicPr>
        <p:blipFill>
          <a:blip r:embed="rId20" cstate="print">
            <a:grayscl/>
            <a:extLst>
              <a:ext uri="{28A0092B-C50C-407E-A947-70E740481C1C}">
                <a14:useLocalDpi xmlns:a14="http://schemas.microsoft.com/office/drawing/2010/main"/>
              </a:ext>
            </a:extLst>
          </a:blip>
          <a:stretch>
            <a:fillRect/>
          </a:stretch>
        </p:blipFill>
        <p:spPr>
          <a:xfrm>
            <a:off x="5036344" y="4813102"/>
            <a:ext cx="1009055" cy="1428751"/>
          </a:xfrm>
          <a:prstGeom prst="rect">
            <a:avLst/>
          </a:prstGeom>
          <a:ln w="12700">
            <a:miter lim="400000"/>
          </a:ln>
        </p:spPr>
      </p:pic>
      <p:sp>
        <p:nvSpPr>
          <p:cNvPr id="52" name="Shape 88"/>
          <p:cNvSpPr/>
          <p:nvPr/>
        </p:nvSpPr>
        <p:spPr>
          <a:xfrm>
            <a:off x="5029200" y="59540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.32 ACP</a:t>
            </a:r>
          </a:p>
        </p:txBody>
      </p:sp>
      <p:pic>
        <p:nvPicPr>
          <p:cNvPr id="53" name="Img0251-KW.png">
            <a:hlinkClick r:id="rId21" action="ppaction://hlinksldjump"/>
          </p:cNvPr>
          <p:cNvPicPr/>
          <p:nvPr/>
        </p:nvPicPr>
        <p:blipFill>
          <a:blip r:embed="rId22" cstate="print">
            <a:grayscl/>
            <a:extLst>
              <a:ext uri="{28A0092B-C50C-407E-A947-70E740481C1C}">
                <a14:useLocalDpi xmlns:a14="http://schemas.microsoft.com/office/drawing/2010/main"/>
              </a:ext>
            </a:extLst>
          </a:blip>
          <a:stretch>
            <a:fillRect/>
          </a:stretch>
        </p:blipFill>
        <p:spPr>
          <a:xfrm>
            <a:off x="5991821" y="4170029"/>
            <a:ext cx="1178719" cy="1507572"/>
          </a:xfrm>
          <a:prstGeom prst="rect">
            <a:avLst/>
          </a:prstGeom>
          <a:ln w="12700">
            <a:miter lim="400000"/>
          </a:ln>
        </p:spPr>
      </p:pic>
      <p:sp>
        <p:nvSpPr>
          <p:cNvPr id="54" name="Shape 90"/>
          <p:cNvSpPr/>
          <p:nvPr/>
        </p:nvSpPr>
        <p:spPr>
          <a:xfrm>
            <a:off x="6063258" y="538252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.380 ACP</a:t>
            </a:r>
          </a:p>
        </p:txBody>
      </p:sp>
      <p:sp>
        <p:nvSpPr>
          <p:cNvPr id="56" name="Shape 92"/>
          <p:cNvSpPr/>
          <p:nvPr/>
        </p:nvSpPr>
        <p:spPr>
          <a:xfrm>
            <a:off x="6045398" y="6579100"/>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.25 ACP</a:t>
            </a:r>
          </a:p>
        </p:txBody>
      </p:sp>
      <p:pic>
        <p:nvPicPr>
          <p:cNvPr id="57" name="Img0250-KW.png">
            <a:hlinkClick r:id="rId23" action="ppaction://hlinksldjump"/>
          </p:cNvPr>
          <p:cNvPicPr/>
          <p:nvPr/>
        </p:nvPicPr>
        <p:blipFill>
          <a:blip r:embed="rId24" cstate="print">
            <a:grayscl/>
            <a:extLst>
              <a:ext uri="{28A0092B-C50C-407E-A947-70E740481C1C}">
                <a14:useLocalDpi xmlns:a14="http://schemas.microsoft.com/office/drawing/2010/main"/>
              </a:ext>
            </a:extLst>
          </a:blip>
          <a:stretch>
            <a:fillRect/>
          </a:stretch>
        </p:blipFill>
        <p:spPr>
          <a:xfrm>
            <a:off x="3964781" y="3009305"/>
            <a:ext cx="1202740" cy="1893094"/>
          </a:xfrm>
          <a:prstGeom prst="rect">
            <a:avLst/>
          </a:prstGeom>
          <a:ln w="12700">
            <a:miter lim="400000"/>
          </a:ln>
        </p:spPr>
      </p:pic>
      <p:sp>
        <p:nvSpPr>
          <p:cNvPr id="58" name="Shape 94"/>
          <p:cNvSpPr/>
          <p:nvPr/>
        </p:nvSpPr>
        <p:spPr>
          <a:xfrm>
            <a:off x="4059936" y="4443984"/>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dirty="0">
                <a:solidFill>
                  <a:schemeClr val="bg1"/>
                </a:solidFill>
                <a:latin typeface="+mn-lt"/>
              </a:rPr>
              <a:t>9MM Luger</a:t>
            </a:r>
          </a:p>
        </p:txBody>
      </p:sp>
      <p:pic>
        <p:nvPicPr>
          <p:cNvPr id="59" name="Img0248-KW.png">
            <a:hlinkClick r:id="rId25" action="ppaction://hlinksldjump"/>
          </p:cNvPr>
          <p:cNvPicPr/>
          <p:nvPr/>
        </p:nvPicPr>
        <p:blipFill>
          <a:blip r:embed="rId26" cstate="print">
            <a:grayscl/>
            <a:extLst>
              <a:ext uri="{28A0092B-C50C-407E-A947-70E740481C1C}">
                <a14:useLocalDpi xmlns:a14="http://schemas.microsoft.com/office/drawing/2010/main"/>
              </a:ext>
            </a:extLst>
          </a:blip>
          <a:stretch>
            <a:fillRect/>
          </a:stretch>
        </p:blipFill>
        <p:spPr>
          <a:xfrm>
            <a:off x="5848945" y="2062995"/>
            <a:ext cx="851068" cy="1607344"/>
          </a:xfrm>
          <a:prstGeom prst="rect">
            <a:avLst/>
          </a:prstGeom>
          <a:ln w="12700">
            <a:miter lim="400000"/>
          </a:ln>
        </p:spPr>
      </p:pic>
      <p:sp>
        <p:nvSpPr>
          <p:cNvPr id="60" name="Shape 96"/>
          <p:cNvSpPr/>
          <p:nvPr/>
        </p:nvSpPr>
        <p:spPr>
          <a:xfrm>
            <a:off x="5777508" y="3507288"/>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.40 S&amp;W</a:t>
            </a:r>
          </a:p>
        </p:txBody>
      </p:sp>
      <p:sp>
        <p:nvSpPr>
          <p:cNvPr id="61" name="Shape 97">
            <a:hlinkClick r:id="rId27" action="ppaction://hlinksldjump"/>
          </p:cNvPr>
          <p:cNvSpPr>
            <a:spLocks noChangeAspect="1"/>
          </p:cNvSpPr>
          <p:nvPr/>
        </p:nvSpPr>
        <p:spPr>
          <a:xfrm>
            <a:off x="152400" y="57912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28"/>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a:solidFill>
                  <a:srgbClr val="000000"/>
                </a:solidFill>
                <a:effectLst/>
              </a:defRPr>
            </a:pPr>
            <a:r>
              <a:rPr sz="1266">
                <a:solidFill>
                  <a:schemeClr val="bg1"/>
                </a:solidFill>
                <a:latin typeface="+mn-lt"/>
              </a:rPr>
              <a:t>Reset</a:t>
            </a:r>
          </a:p>
        </p:txBody>
      </p:sp>
      <p:pic>
        <p:nvPicPr>
          <p:cNvPr id="62" name="Bullet 357.png">
            <a:hlinkClick r:id="rId29" action="ppaction://hlinksldjump"/>
          </p:cNvPr>
          <p:cNvPicPr/>
          <p:nvPr/>
        </p:nvPicPr>
        <p:blipFill>
          <a:blip r:embed="rId12" cstate="print">
            <a:grayscl/>
            <a:extLst>
              <a:ext uri="{28A0092B-C50C-407E-A947-70E740481C1C}">
                <a14:useLocalDpi xmlns:a14="http://schemas.microsoft.com/office/drawing/2010/main"/>
              </a:ext>
            </a:extLst>
          </a:blip>
          <a:stretch>
            <a:fillRect/>
          </a:stretch>
        </p:blipFill>
        <p:spPr>
          <a:xfrm>
            <a:off x="2500313" y="3848695"/>
            <a:ext cx="680191" cy="1607344"/>
          </a:xfrm>
          <a:prstGeom prst="rect">
            <a:avLst/>
          </a:prstGeom>
          <a:ln w="12700">
            <a:miter lim="400000"/>
          </a:ln>
        </p:spPr>
      </p:pic>
      <p:sp>
        <p:nvSpPr>
          <p:cNvPr id="63" name="Shape 99"/>
          <p:cNvSpPr/>
          <p:nvPr/>
        </p:nvSpPr>
        <p:spPr>
          <a:xfrm>
            <a:off x="2286000" y="5400382"/>
            <a:ext cx="1071563" cy="24526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1600" cap="none">
                <a:solidFill>
                  <a:srgbClr val="FFFFFF"/>
                </a:solidFill>
                <a:latin typeface="Gill Sans SemiBold"/>
                <a:ea typeface="Gill Sans SemiBold"/>
                <a:cs typeface="Gill Sans SemiBold"/>
                <a:sym typeface="Gill Sans SemiBold"/>
              </a:defRPr>
            </a:lvl1pPr>
          </a:lstStyle>
          <a:p>
            <a:pPr lvl="0" algn="ctr">
              <a:defRPr sz="1800">
                <a:solidFill>
                  <a:srgbClr val="000000"/>
                </a:solidFill>
              </a:defRPr>
            </a:pPr>
            <a:r>
              <a:rPr sz="1125">
                <a:solidFill>
                  <a:schemeClr val="bg1"/>
                </a:solidFill>
                <a:latin typeface="+mn-lt"/>
              </a:rPr>
              <a:t>.38 Special</a:t>
            </a:r>
          </a:p>
        </p:txBody>
      </p:sp>
      <p:sp>
        <p:nvSpPr>
          <p:cNvPr id="64" name="Shape 133">
            <a:hlinkClick r:id="rId30" action="ppaction://hlinksldjump"/>
          </p:cNvPr>
          <p:cNvSpPr/>
          <p:nvPr/>
        </p:nvSpPr>
        <p:spPr>
          <a:xfrm>
            <a:off x="8142854" y="108300"/>
            <a:ext cx="848406" cy="411286"/>
          </a:xfrm>
          <a:prstGeom prst="roundRect">
            <a:avLst>
              <a:gd name="adj" fmla="val 13882"/>
            </a:avLst>
          </a:prstGeom>
          <a:blipFill>
            <a:blip r:embed="rId28"/>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522" name="Shape 522"/>
          <p:cNvSpPr/>
          <p:nvPr/>
        </p:nvSpPr>
        <p:spPr>
          <a:xfrm flipV="1">
            <a:off x="4244102" y="5892668"/>
            <a:ext cx="3926644" cy="269"/>
          </a:xfrm>
          <a:prstGeom prst="line">
            <a:avLst/>
          </a:prstGeom>
          <a:ln w="38100">
            <a:solidFill>
              <a:srgbClr val="FF9E0B"/>
            </a:solidFill>
            <a:miter lim="400000"/>
            <a:tailEnd type="oval"/>
          </a:ln>
        </p:spPr>
        <p:txBody>
          <a:bodyPr lIns="0" tIns="0" rIns="0" bIns="0" anchor="ctr"/>
          <a:lstStyle/>
          <a:p>
            <a:pPr defTabSz="321457">
              <a:defRPr sz="1200" cap="none">
                <a:solidFill>
                  <a:srgbClr val="000000"/>
                </a:solidFill>
                <a:latin typeface="Helvetica"/>
                <a:ea typeface="Helvetica"/>
                <a:cs typeface="Helvetica"/>
                <a:sym typeface="Helvetica"/>
              </a:defRPr>
            </a:pPr>
            <a:endParaRPr sz="844"/>
          </a:p>
        </p:txBody>
      </p:sp>
      <p:sp>
        <p:nvSpPr>
          <p:cNvPr id="523" name="Shape 523"/>
          <p:cNvSpPr/>
          <p:nvPr/>
        </p:nvSpPr>
        <p:spPr>
          <a:xfrm>
            <a:off x="3657600" y="5638800"/>
            <a:ext cx="2607469" cy="1071563"/>
          </a:xfrm>
          <a:prstGeom prst="roundRect">
            <a:avLst>
              <a:gd name="adj" fmla="val 7797"/>
            </a:avLst>
          </a:prstGeom>
          <a:blipFill>
            <a:blip r:embed="rId28"/>
          </a:blipFill>
          <a:ln w="2540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SemiBold"/>
                <a:ea typeface="Gill Sans SemiBold"/>
                <a:cs typeface="Gill Sans SemiBold"/>
                <a:sym typeface="Gill Sans SemiBold"/>
              </a:rPr>
              <a:t>.25 ACP (Automatic Colt Pistol)</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Bullet Weight: 50 Grains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Muzzle Velocity: 760 Feet per Second</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Kinetic Energy: 64 Foot Pounds</a:t>
            </a:r>
          </a:p>
          <a:p>
            <a:pPr lvl="0" algn="l">
              <a:defRPr sz="1800" cap="none">
                <a:solidFill>
                  <a:srgbClr val="000000"/>
                </a:solidFill>
              </a:defRPr>
            </a:pPr>
            <a:r>
              <a:rPr sz="1125">
                <a:solidFill>
                  <a:srgbClr val="FFFFFF"/>
                </a:solidFill>
                <a:effectLst>
                  <a:outerShdw blurRad="25400" dist="42435" dir="2388334" rotWithShape="0">
                    <a:srgbClr val="000000">
                      <a:alpha val="48275"/>
                    </a:srgbClr>
                  </a:outerShdw>
                </a:effectLst>
                <a:latin typeface="Gill Sans"/>
                <a:ea typeface="Gill Sans"/>
                <a:cs typeface="Gill Sans"/>
                <a:sym typeface="Gill Sans"/>
              </a:rPr>
              <a:t>Taylor Knock Out Factor: 1.36</a:t>
            </a:r>
          </a:p>
        </p:txBody>
      </p:sp>
      <p:pic>
        <p:nvPicPr>
          <p:cNvPr id="55" name="Img0251-KW.png">
            <a:hlinkClick r:id="rId31" action="ppaction://hlinksldjump"/>
          </p:cNvPr>
          <p:cNvPicPr/>
          <p:nvPr/>
        </p:nvPicPr>
        <p:blipFill>
          <a:blip r:embed="rId32" cstate="print">
            <a:extLst>
              <a:ext uri="{28A0092B-C50C-407E-A947-70E740481C1C}">
                <a14:useLocalDpi xmlns:a14="http://schemas.microsoft.com/office/drawing/2010/main"/>
              </a:ext>
            </a:extLst>
          </a:blip>
          <a:stretch>
            <a:fillRect/>
          </a:stretch>
        </p:blipFill>
        <p:spPr>
          <a:xfrm>
            <a:off x="6152555" y="5518547"/>
            <a:ext cx="857251" cy="1348384"/>
          </a:xfrm>
          <a:prstGeom prst="rect">
            <a:avLst/>
          </a:prstGeom>
          <a:ln w="12700">
            <a:miter lim="400000"/>
          </a:ln>
        </p:spPr>
      </p:pic>
    </p:spTree>
    <p:custDataLst>
      <p:tags r:id="rId1"/>
    </p:custDataLst>
    <p:extLst>
      <p:ext uri="{BB962C8B-B14F-4D97-AF65-F5344CB8AC3E}">
        <p14:creationId xmlns:p14="http://schemas.microsoft.com/office/powerpoint/2010/main" val="1868007175"/>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90" name="Rectangle 5"/>
          <p:cNvSpPr>
            <a:spLocks/>
          </p:cNvSpPr>
          <p:nvPr/>
        </p:nvSpPr>
        <p:spPr bwMode="auto">
          <a:xfrm>
            <a:off x="365760" y="1051560"/>
            <a:ext cx="809244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3850" indent="-285750">
              <a:lnSpc>
                <a:spcPct val="110000"/>
              </a:lnSpc>
              <a:buClr>
                <a:srgbClr val="000000"/>
              </a:buClr>
              <a:buSzPct val="100000"/>
              <a:buFont typeface="Wingdings" charset="0"/>
              <a:buChar char="§"/>
            </a:pPr>
            <a:r>
              <a:rPr lang="en-US" sz="1800" b="1" dirty="0">
                <a:solidFill>
                  <a:schemeClr val="tx1"/>
                </a:solidFill>
                <a:ea typeface="ＭＳ Ｐゴシック" charset="0"/>
                <a:cs typeface="ＭＳ Ｐゴシック" charset="0"/>
              </a:rPr>
              <a:t>Reason #1: </a:t>
            </a:r>
            <a:r>
              <a:rPr lang="en-US" sz="1800" dirty="0" err="1">
                <a:solidFill>
                  <a:schemeClr val="tx1"/>
                </a:solidFill>
                <a:ea typeface="ＭＳ Ｐゴシック" charset="0"/>
                <a:cs typeface="ＭＳ Ｐゴシック" charset="0"/>
              </a:rPr>
              <a:t>Hollowpoint</a:t>
            </a:r>
            <a:r>
              <a:rPr lang="en-US" sz="1800" dirty="0">
                <a:solidFill>
                  <a:schemeClr val="tx1"/>
                </a:solidFill>
                <a:ea typeface="ＭＳ Ｐゴシック" charset="0"/>
                <a:cs typeface="ＭＳ Ｐゴシック" charset="0"/>
              </a:rPr>
              <a:t> ammunition is designed to stop in the body of the attacker, rather than </a:t>
            </a:r>
            <a:r>
              <a:rPr lang="en-US" sz="1800" dirty="0" err="1">
                <a:solidFill>
                  <a:schemeClr val="tx1"/>
                </a:solidFill>
                <a:ea typeface="ＭＳ Ｐゴシック" charset="0"/>
                <a:cs typeface="ＭＳ Ｐゴシック" charset="0"/>
              </a:rPr>
              <a:t>overpenetrating</a:t>
            </a:r>
            <a:r>
              <a:rPr lang="en-US" sz="1800" dirty="0">
                <a:solidFill>
                  <a:schemeClr val="tx1"/>
                </a:solidFill>
                <a:ea typeface="ＭＳ Ｐゴシック" charset="0"/>
                <a:cs typeface="ＭＳ Ｐゴシック" charset="0"/>
              </a:rPr>
              <a:t> and injuring or killing innocent bystanders. </a:t>
            </a:r>
            <a:r>
              <a:rPr lang="en-US" sz="1800" dirty="0" smtClean="0">
                <a:solidFill>
                  <a:schemeClr val="tx1"/>
                </a:solidFill>
                <a:ea typeface="ＭＳ Ｐゴシック" charset="0"/>
                <a:cs typeface="ＭＳ Ｐゴシック" charset="0"/>
              </a:rPr>
              <a:t>That </a:t>
            </a:r>
            <a:r>
              <a:rPr lang="en-US" sz="1800" dirty="0">
                <a:solidFill>
                  <a:schemeClr val="tx1"/>
                </a:solidFill>
                <a:ea typeface="ＭＳ Ｐゴシック" charset="0"/>
                <a:cs typeface="ＭＳ Ｐゴシック" charset="0"/>
              </a:rPr>
              <a:t>risk was documented by the NYPD in 1998 when 46% of innocent bystanders that were struck by police bullets were hit by rounds that passed through an attacker’s body, or through another object.  Equally troubling,  39% of police officers struck by “friendly fire” were hit by bullets that </a:t>
            </a:r>
            <a:r>
              <a:rPr lang="en-US" sz="1800" dirty="0" err="1">
                <a:solidFill>
                  <a:schemeClr val="tx1"/>
                </a:solidFill>
                <a:ea typeface="ＭＳ Ｐゴシック" charset="0"/>
                <a:cs typeface="ＭＳ Ｐゴシック" charset="0"/>
              </a:rPr>
              <a:t>overpenetrated</a:t>
            </a:r>
            <a:r>
              <a:rPr lang="en-US" sz="1800" dirty="0">
                <a:solidFill>
                  <a:schemeClr val="tx1"/>
                </a:solidFill>
                <a:ea typeface="ＭＳ Ｐゴシック" charset="0"/>
                <a:cs typeface="ＭＳ Ｐゴシック" charset="0"/>
              </a:rPr>
              <a:t> the bodies of attackers the police were battling. </a:t>
            </a:r>
            <a:endParaRPr lang="en-US" sz="1800" dirty="0" smtClean="0">
              <a:solidFill>
                <a:schemeClr val="tx1"/>
              </a:solidFill>
              <a:ea typeface="ＭＳ Ｐゴシック" charset="0"/>
              <a:cs typeface="ＭＳ Ｐゴシック" charset="0"/>
            </a:endParaRPr>
          </a:p>
        </p:txBody>
      </p:sp>
      <p:pic>
        <p:nvPicPr>
          <p:cNvPr id="93194" name="Picture 2" descr="9x19_golddot_1341notext.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bwMode="auto">
          <a:xfrm>
            <a:off x="381000" y="4419600"/>
            <a:ext cx="8077200" cy="20574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Why Use </a:t>
            </a:r>
            <a:r>
              <a:rPr lang="en-US" sz="3200" kern="1200" dirty="0" err="1"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Hollowpoints</a:t>
            </a:r>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a:spLocks noGrp="1"/>
          </p:cNvSpPr>
          <p:nvPr>
            <p:ph type="title"/>
          </p:nvPr>
        </p:nvSpPr>
        <p:spPr>
          <a:xfrm>
            <a:off x="254000" y="256032"/>
            <a:ext cx="7315200" cy="711200"/>
          </a:xfrm>
        </p:spPr>
        <p:txBody>
          <a:bodyPr/>
          <a:lstStyle>
            <a:lvl1pPr>
              <a:defRPr sz="3200">
                <a:solidFill>
                  <a:srgbClr val="4A7594"/>
                </a:solidFill>
              </a:defRPr>
            </a:lvl1pPr>
          </a:lstStyle>
          <a:p>
            <a:r>
              <a:rPr lang="en-US" dirty="0">
                <a:ea typeface="ＭＳ Ｐゴシック" charset="0"/>
                <a:cs typeface="ＭＳ Ｐゴシック" charset="0"/>
              </a:rPr>
              <a:t>Clearing Semi-Automatics</a:t>
            </a:r>
          </a:p>
        </p:txBody>
      </p:sp>
      <p:pic>
        <p:nvPicPr>
          <p:cNvPr id="16" name="Picture 1"/>
          <p:cNvPicPr>
            <a:picLocks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133600" y="762000"/>
            <a:ext cx="7010400" cy="614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Rectangle 3"/>
          <p:cNvSpPr>
            <a:spLocks/>
          </p:cNvSpPr>
          <p:nvPr/>
        </p:nvSpPr>
        <p:spPr bwMode="auto">
          <a:xfrm>
            <a:off x="1295400" y="2743200"/>
            <a:ext cx="26797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600" dirty="0">
                <a:solidFill>
                  <a:schemeClr val="tx1"/>
                </a:solidFill>
                <a:latin typeface="+mn-lt"/>
                <a:ea typeface="ＭＳ Ｐゴシック" charset="0"/>
                <a:cs typeface="ＭＳ Ｐゴシック" charset="0"/>
                <a:sym typeface="Arial Narrow" charset="0"/>
              </a:rPr>
              <a:t>With the firearm pointed in a safe direction and the trigger finger </a:t>
            </a:r>
            <a:r>
              <a:rPr lang="en-US" sz="1600" dirty="0">
                <a:solidFill>
                  <a:schemeClr val="tx1"/>
                </a:solidFill>
                <a:latin typeface="+mn-lt"/>
                <a:ea typeface="ＭＳ Ｐゴシック" charset="0"/>
                <a:cs typeface="ＭＳ Ｐゴシック" charset="0"/>
                <a:sym typeface="Arial Narrow Italic" charset="0"/>
              </a:rPr>
              <a:t>outside </a:t>
            </a:r>
            <a:r>
              <a:rPr lang="en-US" sz="1600" dirty="0">
                <a:solidFill>
                  <a:schemeClr val="tx1"/>
                </a:solidFill>
                <a:latin typeface="+mn-lt"/>
                <a:ea typeface="ＭＳ Ｐゴシック" charset="0"/>
                <a:cs typeface="ＭＳ Ｐゴシック" charset="0"/>
                <a:sym typeface="Arial Narrow" charset="0"/>
              </a:rPr>
              <a:t>the trigger guard, drop the magazine.</a:t>
            </a:r>
          </a:p>
        </p:txBody>
      </p:sp>
      <p:pic>
        <p:nvPicPr>
          <p:cNvPr id="19" name="Picture 4"/>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38200" y="2819400"/>
            <a:ext cx="411163"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6724051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90" name="Rectangle 5"/>
          <p:cNvSpPr>
            <a:spLocks/>
          </p:cNvSpPr>
          <p:nvPr/>
        </p:nvSpPr>
        <p:spPr bwMode="auto">
          <a:xfrm>
            <a:off x="365760" y="1051560"/>
            <a:ext cx="809244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3850" indent="-285750">
              <a:lnSpc>
                <a:spcPct val="110000"/>
              </a:lnSpc>
              <a:buClr>
                <a:srgbClr val="000000"/>
              </a:buClr>
              <a:buSzPct val="100000"/>
              <a:buFont typeface="Wingdings" charset="0"/>
              <a:buChar char="§"/>
            </a:pPr>
            <a:r>
              <a:rPr lang="en-US" sz="1800" b="1" dirty="0" smtClean="0">
                <a:solidFill>
                  <a:schemeClr val="tx1"/>
                </a:solidFill>
                <a:ea typeface="ＭＳ Ｐゴシック" charset="0"/>
                <a:cs typeface="ＭＳ Ｐゴシック" charset="0"/>
              </a:rPr>
              <a:t>Reason </a:t>
            </a:r>
            <a:r>
              <a:rPr lang="en-US" sz="1800" b="1" dirty="0">
                <a:solidFill>
                  <a:schemeClr val="tx1"/>
                </a:solidFill>
                <a:ea typeface="ＭＳ Ｐゴシック" charset="0"/>
                <a:cs typeface="ＭＳ Ｐゴシック" charset="0"/>
              </a:rPr>
              <a:t>#2: </a:t>
            </a:r>
            <a:r>
              <a:rPr lang="en-US" sz="1800" dirty="0">
                <a:solidFill>
                  <a:schemeClr val="tx1"/>
                </a:solidFill>
                <a:ea typeface="ＭＳ Ｐゴシック" charset="0"/>
                <a:cs typeface="ＭＳ Ｐゴシック" charset="0"/>
              </a:rPr>
              <a:t>As discussed in the next lesson, violent encounters are typically fast and close, meaning that the faster you can stop the violent attack, the higher your probability of survival. </a:t>
            </a:r>
            <a:r>
              <a:rPr lang="en-US" sz="1800" dirty="0" err="1">
                <a:solidFill>
                  <a:schemeClr val="tx1"/>
                </a:solidFill>
                <a:ea typeface="ＭＳ Ｐゴシック" charset="0"/>
                <a:cs typeface="ＭＳ Ｐゴシック" charset="0"/>
              </a:rPr>
              <a:t>Hollowpoints</a:t>
            </a:r>
            <a:r>
              <a:rPr lang="en-US" sz="1800" dirty="0">
                <a:solidFill>
                  <a:schemeClr val="tx1"/>
                </a:solidFill>
                <a:ea typeface="ＭＳ Ｐゴシック" charset="0"/>
                <a:cs typeface="ＭＳ Ｐゴシック" charset="0"/>
              </a:rPr>
              <a:t> are designed to the shock the attacker’s cardiovascular and nervous system more quickly than jacketed rounds, ultimately leading to fewer rounds fired, and a quicker end to the attack.</a:t>
            </a:r>
          </a:p>
          <a:p>
            <a:pPr marL="323850" indent="-285750">
              <a:lnSpc>
                <a:spcPct val="110000"/>
              </a:lnSpc>
              <a:buClr>
                <a:srgbClr val="000000"/>
              </a:buClr>
              <a:buSzPct val="100000"/>
              <a:buFont typeface="Wingdings" charset="0"/>
              <a:buChar char="§"/>
            </a:pPr>
            <a:endParaRPr lang="en-US" sz="1800" dirty="0">
              <a:solidFill>
                <a:schemeClr val="tx1"/>
              </a:solidFill>
              <a:ea typeface="ＭＳ Ｐゴシック" charset="0"/>
              <a:cs typeface="ＭＳ Ｐゴシック" charset="0"/>
            </a:endParaRPr>
          </a:p>
        </p:txBody>
      </p:sp>
      <p:pic>
        <p:nvPicPr>
          <p:cNvPr id="93194" name="Picture 2" descr="9x19_golddot_1341notext.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bwMode="auto">
          <a:xfrm>
            <a:off x="381000" y="4419600"/>
            <a:ext cx="8077200" cy="20574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Why Use </a:t>
            </a:r>
            <a:r>
              <a:rPr lang="en-US" sz="3200" kern="1200" dirty="0" err="1"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Hollowpoints</a:t>
            </a:r>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t>
            </a:r>
            <a:endParaRPr lang="en-US" dirty="0" smtClean="0">
              <a:effectLst/>
            </a:endParaRPr>
          </a:p>
        </p:txBody>
      </p:sp>
    </p:spTree>
    <p:custDataLst>
      <p:tags r:id="rId1"/>
    </p:custDataLst>
    <p:extLst>
      <p:ext uri="{BB962C8B-B14F-4D97-AF65-F5344CB8AC3E}">
        <p14:creationId xmlns:p14="http://schemas.microsoft.com/office/powerpoint/2010/main" val="10979776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8" name="Rectangle 5"/>
          <p:cNvSpPr>
            <a:spLocks/>
          </p:cNvSpPr>
          <p:nvPr/>
        </p:nvSpPr>
        <p:spPr bwMode="auto">
          <a:xfrm>
            <a:off x="365760" y="1051560"/>
            <a:ext cx="429768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3850" indent="-285750">
              <a:lnSpc>
                <a:spcPct val="110000"/>
              </a:lnSpc>
              <a:buClr>
                <a:srgbClr val="000000"/>
              </a:buClr>
              <a:buSzPct val="100000"/>
              <a:buFont typeface="Wingdings" charset="0"/>
              <a:buChar char="§"/>
            </a:pPr>
            <a:r>
              <a:rPr lang="en-US" sz="1800" dirty="0">
                <a:solidFill>
                  <a:schemeClr val="tx1"/>
                </a:solidFill>
                <a:ea typeface="ＭＳ Ｐゴシック" charset="0"/>
                <a:cs typeface="ＭＳ Ｐゴシック" charset="0"/>
              </a:rPr>
              <a:t>A longer barrel will result in a higher velocity bullet, since there is more time for the bullet to accelerate before the gases from the burning propellant dissipate out the end of the barrel.  </a:t>
            </a:r>
            <a:endParaRPr lang="en-US" sz="1800" dirty="0" smtClean="0">
              <a:solidFill>
                <a:schemeClr val="tx1"/>
              </a:solidFill>
              <a:ea typeface="ＭＳ Ｐゴシック" charset="0"/>
              <a:cs typeface="ＭＳ Ｐゴシック" charset="0"/>
            </a:endParaRPr>
          </a:p>
          <a:p>
            <a:pPr marL="323850" indent="-285750">
              <a:lnSpc>
                <a:spcPct val="110000"/>
              </a:lnSpc>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When </a:t>
            </a:r>
            <a:r>
              <a:rPr lang="en-US" sz="1800" dirty="0">
                <a:solidFill>
                  <a:schemeClr val="tx1"/>
                </a:solidFill>
                <a:ea typeface="ＭＳ Ｐゴシック" charset="0"/>
                <a:cs typeface="ＭＳ Ｐゴシック" charset="0"/>
              </a:rPr>
              <a:t>it comes to punching holes through paper, it really doesn’t matter.  When it comes to using a firearm for self–defense, it does matter. A higher velocity round is more likely to stop a violent attacker because of deeper penetration of the bullet and a higher probability that </a:t>
            </a:r>
            <a:r>
              <a:rPr lang="en-US" sz="1800" dirty="0" err="1">
                <a:solidFill>
                  <a:schemeClr val="tx1"/>
                </a:solidFill>
                <a:ea typeface="ＭＳ Ｐゴシック" charset="0"/>
                <a:cs typeface="ＭＳ Ｐゴシック" charset="0"/>
              </a:rPr>
              <a:t>hollowpoint</a:t>
            </a:r>
            <a:r>
              <a:rPr lang="en-US" sz="1800" dirty="0">
                <a:solidFill>
                  <a:schemeClr val="tx1"/>
                </a:solidFill>
                <a:ea typeface="ＭＳ Ｐゴシック" charset="0"/>
                <a:cs typeface="ＭＳ Ｐゴシック" charset="0"/>
              </a:rPr>
              <a:t> bullets will expand</a:t>
            </a:r>
            <a:r>
              <a:rPr lang="en-US" sz="1800" dirty="0" smtClean="0">
                <a:solidFill>
                  <a:schemeClr val="tx1"/>
                </a:solidFill>
                <a:ea typeface="ＭＳ Ｐゴシック" charset="0"/>
                <a:cs typeface="ＭＳ Ｐゴシック" charset="0"/>
              </a:rPr>
              <a:t>.</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Why Does Barrel Length Matter?</a:t>
            </a:r>
            <a:endParaRPr lang="en-US" dirty="0" smtClean="0">
              <a:effectLst/>
            </a:endParaRPr>
          </a:p>
        </p:txBody>
      </p:sp>
      <p:pic>
        <p:nvPicPr>
          <p:cNvPr id="3" name="Picture 2">
            <a:hlinkClick r:id="rId4" action="ppaction://hlinksldjump"/>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702398" y="1524001"/>
            <a:ext cx="3803904" cy="2855315"/>
          </a:xfrm>
          <a:prstGeom prst="rect">
            <a:avLst/>
          </a:prstGeom>
        </p:spPr>
      </p:pic>
      <p:sp>
        <p:nvSpPr>
          <p:cNvPr id="7" name="TextBox 6"/>
          <p:cNvSpPr txBox="1"/>
          <p:nvPr/>
        </p:nvSpPr>
        <p:spPr>
          <a:xfrm>
            <a:off x="4636008" y="4379976"/>
            <a:ext cx="4431792" cy="769441"/>
          </a:xfrm>
          <a:prstGeom prst="rect">
            <a:avLst/>
          </a:prstGeom>
          <a:noFill/>
        </p:spPr>
        <p:txBody>
          <a:bodyPr wrap="square" rtlCol="0">
            <a:spAutoFit/>
          </a:bodyPr>
          <a:lstStyle/>
          <a:p>
            <a:r>
              <a:rPr lang="en-US" sz="1600" b="1" dirty="0" smtClean="0">
                <a:solidFill>
                  <a:srgbClr val="E10A0A"/>
                </a:solidFill>
                <a:latin typeface="+mn-lt"/>
              </a:rPr>
              <a:t>Interactive 2.6 </a:t>
            </a:r>
            <a:r>
              <a:rPr lang="en-US" sz="1600" b="1" dirty="0" smtClean="0">
                <a:latin typeface="+mn-lt"/>
              </a:rPr>
              <a:t>Barrel Length and Ballistics</a:t>
            </a:r>
          </a:p>
          <a:p>
            <a:r>
              <a:rPr lang="en-US" sz="1400" i="1" dirty="0">
                <a:latin typeface="+mn-lt"/>
              </a:rPr>
              <a:t>Expand the interactive widget above to see how different barrel lengths will affect muzzle velocity.</a:t>
            </a:r>
            <a:endParaRPr lang="en-US" sz="1400" dirty="0">
              <a:latin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 name="Shape 70"/>
          <p:cNvSpPr/>
          <p:nvPr/>
        </p:nvSpPr>
        <p:spPr>
          <a:xfrm>
            <a:off x="2607469" y="884039"/>
            <a:ext cx="6286500" cy="5759648"/>
          </a:xfrm>
          <a:prstGeom prst="rect">
            <a:avLst/>
          </a:prstGeom>
          <a:blipFill>
            <a:blip r:embed="rId4"/>
          </a:blipFill>
          <a:ln w="50800">
            <a:solidFill>
              <a:srgbClr val="FF9E0B"/>
            </a:solidFill>
            <a:miter lim="400000"/>
          </a:ln>
        </p:spPr>
        <p:txBody>
          <a:bodyPr lIns="44648" tIns="44648" rIns="44648" bIns="44648"/>
          <a:lstStyle/>
          <a:p>
            <a:pPr lvl="0" algn="l">
              <a:lnSpc>
                <a:spcPct val="120000"/>
              </a:lnSpc>
              <a:defRPr sz="1800" cap="none">
                <a:solidFill>
                  <a:srgbClr val="FFFFFF"/>
                </a:solidFill>
                <a:latin typeface="Gill Sans"/>
                <a:ea typeface="Gill Sans"/>
                <a:cs typeface="Gill Sans"/>
                <a:sym typeface="Gill Sans"/>
              </a:defRPr>
            </a:pPr>
            <a:endParaRPr sz="1266"/>
          </a:p>
        </p:txBody>
      </p:sp>
      <p:sp>
        <p:nvSpPr>
          <p:cNvPr id="71" name="Shape 71"/>
          <p:cNvSpPr/>
          <p:nvPr/>
        </p:nvSpPr>
        <p:spPr>
          <a:xfrm>
            <a:off x="312460" y="165855"/>
            <a:ext cx="6869253"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chemeClr val="bg1"/>
                </a:solidFill>
              </a:rPr>
              <a:t>Barrel Length and its affect on </a:t>
            </a:r>
            <a:r>
              <a:rPr sz="2250" cap="all" dirty="0" smtClean="0">
                <a:solidFill>
                  <a:schemeClr val="bg1"/>
                </a:solidFill>
              </a:rPr>
              <a:t>velocity</a:t>
            </a:r>
            <a:endParaRPr sz="2250" cap="all" dirty="0">
              <a:solidFill>
                <a:schemeClr val="bg1"/>
              </a:solidFill>
            </a:endParaRPr>
          </a:p>
        </p:txBody>
      </p:sp>
      <p:sp>
        <p:nvSpPr>
          <p:cNvPr id="72" name="Shape 72"/>
          <p:cNvSpPr/>
          <p:nvPr/>
        </p:nvSpPr>
        <p:spPr>
          <a:xfrm>
            <a:off x="312539" y="482682"/>
            <a:ext cx="5769849" cy="266933"/>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the semi-automatics below to see how barrel length affects muzzle velocity.</a:t>
            </a:r>
          </a:p>
        </p:txBody>
      </p:sp>
      <p:pic>
        <p:nvPicPr>
          <p:cNvPr id="73" name="3 Inch XD Black-KW.jpg"/>
          <p:cNvPicPr/>
          <p:nvPr/>
        </p:nvPicPr>
        <p:blipFill>
          <a:blip r:embed="rId5" cstate="print">
            <a:extLst>
              <a:ext uri="{28A0092B-C50C-407E-A947-70E740481C1C}">
                <a14:useLocalDpi xmlns:a14="http://schemas.microsoft.com/office/drawing/2010/main"/>
              </a:ext>
            </a:extLst>
          </a:blip>
          <a:stretch>
            <a:fillRect/>
          </a:stretch>
        </p:blipFill>
        <p:spPr>
          <a:xfrm>
            <a:off x="223242" y="884039"/>
            <a:ext cx="1964531" cy="1859830"/>
          </a:xfrm>
          <a:prstGeom prst="rect">
            <a:avLst/>
          </a:prstGeom>
          <a:ln w="50800">
            <a:solidFill>
              <a:srgbClr val="FF9E0B"/>
            </a:solidFill>
            <a:miter lim="400000"/>
          </a:ln>
        </p:spPr>
      </p:pic>
      <p:pic>
        <p:nvPicPr>
          <p:cNvPr id="74" name="4 Inch XD Desert-KW.jpg">
            <a:hlinkClick r:id="rId6" action="ppaction://hlinksldjump"/>
          </p:cNvPr>
          <p:cNvPicPr/>
          <p:nvPr/>
        </p:nvPicPr>
        <p:blipFill>
          <a:blip r:embed="rId7" cstate="print">
            <a:extLst>
              <a:ext uri="{28A0092B-C50C-407E-A947-70E740481C1C}">
                <a14:useLocalDpi xmlns:a14="http://schemas.microsoft.com/office/drawing/2010/main"/>
              </a:ext>
            </a:extLst>
          </a:blip>
          <a:stretch>
            <a:fillRect/>
          </a:stretch>
        </p:blipFill>
        <p:spPr>
          <a:xfrm>
            <a:off x="223242" y="2839641"/>
            <a:ext cx="1964531" cy="1859830"/>
          </a:xfrm>
          <a:prstGeom prst="rect">
            <a:avLst/>
          </a:prstGeom>
          <a:ln w="12700">
            <a:miter lim="400000"/>
          </a:ln>
        </p:spPr>
      </p:pic>
      <p:pic>
        <p:nvPicPr>
          <p:cNvPr id="75" name="5 Inch XD OD-KW.jpg">
            <a:hlinkClick r:id="rId8" action="ppaction://hlinksldjump"/>
          </p:cNvPr>
          <p:cNvPicPr/>
          <p:nvPr/>
        </p:nvPicPr>
        <p:blipFill>
          <a:blip r:embed="rId9" cstate="print">
            <a:extLst>
              <a:ext uri="{28A0092B-C50C-407E-A947-70E740481C1C}">
                <a14:useLocalDpi xmlns:a14="http://schemas.microsoft.com/office/drawing/2010/main"/>
              </a:ext>
            </a:extLst>
          </a:blip>
          <a:stretch>
            <a:fillRect/>
          </a:stretch>
        </p:blipFill>
        <p:spPr>
          <a:xfrm>
            <a:off x="223242" y="4777383"/>
            <a:ext cx="1964531" cy="1859830"/>
          </a:xfrm>
          <a:prstGeom prst="rect">
            <a:avLst/>
          </a:prstGeom>
          <a:ln w="12700">
            <a:miter lim="400000"/>
          </a:ln>
        </p:spPr>
      </p:pic>
      <p:graphicFrame>
        <p:nvGraphicFramePr>
          <p:cNvPr id="76" name="Chart 76"/>
          <p:cNvGraphicFramePr/>
          <p:nvPr>
            <p:extLst>
              <p:ext uri="{D42A27DB-BD31-4B8C-83A1-F6EECF244321}">
                <p14:modId xmlns:p14="http://schemas.microsoft.com/office/powerpoint/2010/main" val="2601908600"/>
              </p:ext>
            </p:extLst>
          </p:nvPr>
        </p:nvGraphicFramePr>
        <p:xfrm>
          <a:off x="3372243" y="2141732"/>
          <a:ext cx="5262765" cy="2995589"/>
        </p:xfrm>
        <a:graphic>
          <a:graphicData uri="http://schemas.openxmlformats.org/drawingml/2006/chart">
            <c:chart xmlns:c="http://schemas.openxmlformats.org/drawingml/2006/chart" xmlns:r="http://schemas.openxmlformats.org/officeDocument/2006/relationships" r:id="rId10"/>
          </a:graphicData>
        </a:graphic>
      </p:graphicFrame>
      <p:sp>
        <p:nvSpPr>
          <p:cNvPr id="77" name="Shape 77"/>
          <p:cNvSpPr/>
          <p:nvPr/>
        </p:nvSpPr>
        <p:spPr>
          <a:xfrm rot="16200000" flipH="1">
            <a:off x="2236887" y="1638598"/>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solidFill>
                <a:schemeClr val="bg1"/>
              </a:solidFill>
            </a:endParaRPr>
          </a:p>
        </p:txBody>
      </p:sp>
      <p:sp>
        <p:nvSpPr>
          <p:cNvPr id="78" name="Shape 78"/>
          <p:cNvSpPr/>
          <p:nvPr/>
        </p:nvSpPr>
        <p:spPr>
          <a:xfrm>
            <a:off x="4357687" y="1771863"/>
            <a:ext cx="3914726" cy="331758"/>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24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1687">
                <a:solidFill>
                  <a:schemeClr val="bg1"/>
                </a:solidFill>
              </a:rPr>
              <a:t>Muzzle Velocity with a Three-Inch Barrel</a:t>
            </a:r>
          </a:p>
        </p:txBody>
      </p:sp>
      <p:sp>
        <p:nvSpPr>
          <p:cNvPr id="79" name="Shape 79"/>
          <p:cNvSpPr/>
          <p:nvPr/>
        </p:nvSpPr>
        <p:spPr>
          <a:xfrm>
            <a:off x="6616899" y="6331897"/>
            <a:ext cx="2032609" cy="212815"/>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p>
            <a:pPr lvl="0" algn="l">
              <a:defRPr sz="1800" cap="none">
                <a:solidFill>
                  <a:srgbClr val="000000"/>
                </a:solidFill>
              </a:defRPr>
            </a:pPr>
            <a:r>
              <a:rPr sz="914">
                <a:solidFill>
                  <a:srgbClr val="FFFFFF"/>
                </a:solidFill>
                <a:latin typeface="Helvetica Neue"/>
                <a:ea typeface="Helvetica Neue"/>
                <a:cs typeface="Helvetica Neue"/>
                <a:sym typeface="Helvetica Neue"/>
              </a:rPr>
              <a:t>Source:  </a:t>
            </a:r>
            <a:r>
              <a:rPr sz="914" u="sng">
                <a:solidFill>
                  <a:srgbClr val="FFFFFF"/>
                </a:solidFill>
                <a:latin typeface="Helvetica Neue"/>
                <a:ea typeface="Helvetica Neue"/>
                <a:cs typeface="Helvetica Neue"/>
                <a:sym typeface="Helvetica Neue"/>
                <a:hlinkClick r:id="rId11"/>
              </a:rPr>
              <a:t>www.ballisticsbytheinch.com</a:t>
            </a:r>
          </a:p>
        </p:txBody>
      </p:sp>
      <p:sp>
        <p:nvSpPr>
          <p:cNvPr id="12" name="Shape 133">
            <a:hlinkClick r:id="rId12"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2646378122"/>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 name="Shape 81"/>
          <p:cNvSpPr/>
          <p:nvPr/>
        </p:nvSpPr>
        <p:spPr>
          <a:xfrm>
            <a:off x="2607469" y="884039"/>
            <a:ext cx="6286500" cy="5759648"/>
          </a:xfrm>
          <a:prstGeom prst="rect">
            <a:avLst/>
          </a:prstGeom>
          <a:blipFill>
            <a:blip r:embed="rId4"/>
          </a:blipFill>
          <a:ln w="50800">
            <a:solidFill>
              <a:srgbClr val="FF9E0B"/>
            </a:solidFill>
            <a:miter lim="400000"/>
          </a:ln>
        </p:spPr>
        <p:txBody>
          <a:bodyPr lIns="44648" tIns="44648" rIns="44648" bIns="44648"/>
          <a:lstStyle/>
          <a:p>
            <a:pPr lvl="0" algn="l">
              <a:lnSpc>
                <a:spcPct val="120000"/>
              </a:lnSpc>
              <a:defRPr sz="1800" cap="none">
                <a:solidFill>
                  <a:srgbClr val="FFFFFF"/>
                </a:solidFill>
                <a:latin typeface="Gill Sans"/>
                <a:ea typeface="Gill Sans"/>
                <a:cs typeface="Gill Sans"/>
                <a:sym typeface="Gill Sans"/>
              </a:defRPr>
            </a:pPr>
            <a:endParaRPr sz="1266">
              <a:solidFill>
                <a:schemeClr val="bg1"/>
              </a:solidFill>
            </a:endParaRPr>
          </a:p>
        </p:txBody>
      </p:sp>
      <p:sp>
        <p:nvSpPr>
          <p:cNvPr id="82" name="Shape 82"/>
          <p:cNvSpPr/>
          <p:nvPr/>
        </p:nvSpPr>
        <p:spPr>
          <a:xfrm>
            <a:off x="312460" y="165855"/>
            <a:ext cx="6869253"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chemeClr val="bg1"/>
                </a:solidFill>
              </a:rPr>
              <a:t>Barrel Length and its affect on </a:t>
            </a:r>
            <a:r>
              <a:rPr sz="2250" cap="all" dirty="0" smtClean="0">
                <a:solidFill>
                  <a:schemeClr val="bg1"/>
                </a:solidFill>
              </a:rPr>
              <a:t>velocity</a:t>
            </a:r>
            <a:endParaRPr sz="2250" cap="all" dirty="0">
              <a:solidFill>
                <a:schemeClr val="bg1"/>
              </a:solidFill>
            </a:endParaRPr>
          </a:p>
        </p:txBody>
      </p:sp>
      <p:graphicFrame>
        <p:nvGraphicFramePr>
          <p:cNvPr id="83" name="Chart 83"/>
          <p:cNvGraphicFramePr/>
          <p:nvPr>
            <p:extLst>
              <p:ext uri="{D42A27DB-BD31-4B8C-83A1-F6EECF244321}">
                <p14:modId xmlns:p14="http://schemas.microsoft.com/office/powerpoint/2010/main" val="3766823509"/>
              </p:ext>
            </p:extLst>
          </p:nvPr>
        </p:nvGraphicFramePr>
        <p:xfrm>
          <a:off x="3372243" y="2141732"/>
          <a:ext cx="5262765" cy="2995589"/>
        </p:xfrm>
        <a:graphic>
          <a:graphicData uri="http://schemas.openxmlformats.org/drawingml/2006/chart">
            <c:chart xmlns:c="http://schemas.openxmlformats.org/drawingml/2006/chart" xmlns:r="http://schemas.openxmlformats.org/officeDocument/2006/relationships" r:id="rId5"/>
          </a:graphicData>
        </a:graphic>
      </p:graphicFrame>
      <p:sp>
        <p:nvSpPr>
          <p:cNvPr id="84" name="Shape 84"/>
          <p:cNvSpPr/>
          <p:nvPr/>
        </p:nvSpPr>
        <p:spPr>
          <a:xfrm rot="16200000" flipH="1">
            <a:off x="2236887" y="3585270"/>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pic>
        <p:nvPicPr>
          <p:cNvPr id="85" name="3 Inch XD Black-KW.jpg">
            <a:hlinkClick r:id="rId6" action="ppaction://hlinksldjump"/>
          </p:cNvPr>
          <p:cNvPicPr/>
          <p:nvPr/>
        </p:nvPicPr>
        <p:blipFill>
          <a:blip r:embed="rId7" cstate="print">
            <a:extLst>
              <a:ext uri="{28A0092B-C50C-407E-A947-70E740481C1C}">
                <a14:useLocalDpi xmlns:a14="http://schemas.microsoft.com/office/drawing/2010/main"/>
              </a:ext>
            </a:extLst>
          </a:blip>
          <a:stretch>
            <a:fillRect/>
          </a:stretch>
        </p:blipFill>
        <p:spPr>
          <a:xfrm>
            <a:off x="223242" y="884039"/>
            <a:ext cx="1964531" cy="1859830"/>
          </a:xfrm>
          <a:prstGeom prst="rect">
            <a:avLst/>
          </a:prstGeom>
          <a:ln w="12700">
            <a:miter lim="400000"/>
          </a:ln>
        </p:spPr>
      </p:pic>
      <p:pic>
        <p:nvPicPr>
          <p:cNvPr id="86" name="4 Inch XD Desert-KW.jpg"/>
          <p:cNvPicPr/>
          <p:nvPr/>
        </p:nvPicPr>
        <p:blipFill>
          <a:blip r:embed="rId8" cstate="print">
            <a:extLst>
              <a:ext uri="{28A0092B-C50C-407E-A947-70E740481C1C}">
                <a14:useLocalDpi xmlns:a14="http://schemas.microsoft.com/office/drawing/2010/main"/>
              </a:ext>
            </a:extLst>
          </a:blip>
          <a:stretch>
            <a:fillRect/>
          </a:stretch>
        </p:blipFill>
        <p:spPr>
          <a:xfrm>
            <a:off x="223242" y="2839641"/>
            <a:ext cx="1964531" cy="1859830"/>
          </a:xfrm>
          <a:prstGeom prst="rect">
            <a:avLst/>
          </a:prstGeom>
          <a:ln w="50800">
            <a:solidFill>
              <a:srgbClr val="FF9E0B"/>
            </a:solidFill>
            <a:miter lim="400000"/>
          </a:ln>
        </p:spPr>
      </p:pic>
      <p:pic>
        <p:nvPicPr>
          <p:cNvPr id="87" name="5 Inch XD OD-KW.jpg">
            <a:hlinkClick r:id="rId9" action="ppaction://hlinksldjump"/>
          </p:cNvPr>
          <p:cNvPicPr/>
          <p:nvPr/>
        </p:nvPicPr>
        <p:blipFill>
          <a:blip r:embed="rId10" cstate="print">
            <a:extLst>
              <a:ext uri="{28A0092B-C50C-407E-A947-70E740481C1C}">
                <a14:useLocalDpi xmlns:a14="http://schemas.microsoft.com/office/drawing/2010/main"/>
              </a:ext>
            </a:extLst>
          </a:blip>
          <a:stretch>
            <a:fillRect/>
          </a:stretch>
        </p:blipFill>
        <p:spPr>
          <a:xfrm>
            <a:off x="223242" y="4777383"/>
            <a:ext cx="1964531" cy="1859830"/>
          </a:xfrm>
          <a:prstGeom prst="rect">
            <a:avLst/>
          </a:prstGeom>
          <a:ln w="12700">
            <a:miter lim="400000"/>
          </a:ln>
        </p:spPr>
      </p:pic>
      <p:sp>
        <p:nvSpPr>
          <p:cNvPr id="88" name="Shape 88"/>
          <p:cNvSpPr/>
          <p:nvPr/>
        </p:nvSpPr>
        <p:spPr>
          <a:xfrm>
            <a:off x="4357687" y="1771863"/>
            <a:ext cx="3798412" cy="331758"/>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24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1687">
                <a:solidFill>
                  <a:schemeClr val="bg1"/>
                </a:solidFill>
              </a:rPr>
              <a:t>Muzzle Velocity with a Four-Inch Barrel</a:t>
            </a:r>
          </a:p>
        </p:txBody>
      </p:sp>
      <p:sp>
        <p:nvSpPr>
          <p:cNvPr id="89" name="Shape 89"/>
          <p:cNvSpPr/>
          <p:nvPr/>
        </p:nvSpPr>
        <p:spPr>
          <a:xfrm>
            <a:off x="6616899" y="6331897"/>
            <a:ext cx="2032609" cy="212815"/>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p>
            <a:pPr lvl="0" algn="l">
              <a:defRPr sz="1800" cap="none">
                <a:solidFill>
                  <a:srgbClr val="000000"/>
                </a:solidFill>
              </a:defRPr>
            </a:pPr>
            <a:r>
              <a:rPr sz="914">
                <a:solidFill>
                  <a:srgbClr val="FFFFFF"/>
                </a:solidFill>
                <a:latin typeface="Helvetica Neue"/>
                <a:ea typeface="Helvetica Neue"/>
                <a:cs typeface="Helvetica Neue"/>
                <a:sym typeface="Helvetica Neue"/>
              </a:rPr>
              <a:t>Source:  </a:t>
            </a:r>
            <a:r>
              <a:rPr sz="914" u="sng">
                <a:solidFill>
                  <a:srgbClr val="FFFFFF"/>
                </a:solidFill>
                <a:latin typeface="Helvetica Neue"/>
                <a:ea typeface="Helvetica Neue"/>
                <a:cs typeface="Helvetica Neue"/>
                <a:sym typeface="Helvetica Neue"/>
                <a:hlinkClick r:id="rId11"/>
              </a:rPr>
              <a:t>www.ballisticsbytheinch.com</a:t>
            </a:r>
          </a:p>
        </p:txBody>
      </p:sp>
      <p:sp>
        <p:nvSpPr>
          <p:cNvPr id="90" name="Shape 90"/>
          <p:cNvSpPr/>
          <p:nvPr/>
        </p:nvSpPr>
        <p:spPr>
          <a:xfrm>
            <a:off x="312539" y="482682"/>
            <a:ext cx="5769849" cy="266933"/>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the semi-automatics below to see how barrel length affects muzzle velocity.</a:t>
            </a:r>
          </a:p>
        </p:txBody>
      </p:sp>
      <p:sp>
        <p:nvSpPr>
          <p:cNvPr id="12" name="Shape 133">
            <a:hlinkClick r:id="rId12"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736569776"/>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 name="Shape 92"/>
          <p:cNvSpPr/>
          <p:nvPr/>
        </p:nvSpPr>
        <p:spPr>
          <a:xfrm>
            <a:off x="2607469" y="884039"/>
            <a:ext cx="6286500" cy="5759648"/>
          </a:xfrm>
          <a:prstGeom prst="rect">
            <a:avLst/>
          </a:prstGeom>
          <a:blipFill>
            <a:blip r:embed="rId4"/>
          </a:blipFill>
          <a:ln w="50800">
            <a:solidFill>
              <a:srgbClr val="FF9E0B"/>
            </a:solidFill>
            <a:miter lim="400000"/>
          </a:ln>
        </p:spPr>
        <p:txBody>
          <a:bodyPr lIns="44648" tIns="44648" rIns="44648" bIns="44648"/>
          <a:lstStyle/>
          <a:p>
            <a:pPr lvl="0" algn="l">
              <a:lnSpc>
                <a:spcPct val="120000"/>
              </a:lnSpc>
              <a:defRPr sz="1800" cap="none">
                <a:solidFill>
                  <a:srgbClr val="FFFFFF"/>
                </a:solidFill>
                <a:latin typeface="Gill Sans"/>
                <a:ea typeface="Gill Sans"/>
                <a:cs typeface="Gill Sans"/>
                <a:sym typeface="Gill Sans"/>
              </a:defRPr>
            </a:pPr>
            <a:endParaRPr sz="1266"/>
          </a:p>
        </p:txBody>
      </p:sp>
      <p:sp>
        <p:nvSpPr>
          <p:cNvPr id="93" name="Shape 93"/>
          <p:cNvSpPr/>
          <p:nvPr/>
        </p:nvSpPr>
        <p:spPr>
          <a:xfrm>
            <a:off x="312460" y="165855"/>
            <a:ext cx="6869253"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dirty="0">
                <a:solidFill>
                  <a:schemeClr val="bg1"/>
                </a:solidFill>
              </a:rPr>
              <a:t>Barrel Length and its affect on </a:t>
            </a:r>
            <a:r>
              <a:rPr sz="2250" cap="all" dirty="0" smtClean="0">
                <a:solidFill>
                  <a:schemeClr val="bg1"/>
                </a:solidFill>
              </a:rPr>
              <a:t>velocity</a:t>
            </a:r>
            <a:endParaRPr sz="2250" cap="all" dirty="0">
              <a:solidFill>
                <a:schemeClr val="bg1"/>
              </a:solidFill>
            </a:endParaRPr>
          </a:p>
        </p:txBody>
      </p:sp>
      <p:graphicFrame>
        <p:nvGraphicFramePr>
          <p:cNvPr id="94" name="Chart 94"/>
          <p:cNvGraphicFramePr/>
          <p:nvPr>
            <p:extLst>
              <p:ext uri="{D42A27DB-BD31-4B8C-83A1-F6EECF244321}">
                <p14:modId xmlns:p14="http://schemas.microsoft.com/office/powerpoint/2010/main" val="3476157796"/>
              </p:ext>
            </p:extLst>
          </p:nvPr>
        </p:nvGraphicFramePr>
        <p:xfrm>
          <a:off x="3372243" y="2141732"/>
          <a:ext cx="5262765" cy="2995589"/>
        </p:xfrm>
        <a:graphic>
          <a:graphicData uri="http://schemas.openxmlformats.org/drawingml/2006/chart">
            <c:chart xmlns:c="http://schemas.openxmlformats.org/drawingml/2006/chart" xmlns:r="http://schemas.openxmlformats.org/officeDocument/2006/relationships" r:id="rId5"/>
          </a:graphicData>
        </a:graphic>
      </p:graphicFrame>
      <p:sp>
        <p:nvSpPr>
          <p:cNvPr id="95" name="Shape 95"/>
          <p:cNvSpPr/>
          <p:nvPr/>
        </p:nvSpPr>
        <p:spPr>
          <a:xfrm rot="16200000" flipH="1">
            <a:off x="2236887" y="5540871"/>
            <a:ext cx="392906" cy="3303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FF9E0B"/>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pic>
        <p:nvPicPr>
          <p:cNvPr id="98" name="5 Inch XD OD-KW.jpg"/>
          <p:cNvPicPr/>
          <p:nvPr/>
        </p:nvPicPr>
        <p:blipFill>
          <a:blip r:embed="rId6" cstate="print">
            <a:extLst>
              <a:ext uri="{28A0092B-C50C-407E-A947-70E740481C1C}">
                <a14:useLocalDpi xmlns:a14="http://schemas.microsoft.com/office/drawing/2010/main"/>
              </a:ext>
            </a:extLst>
          </a:blip>
          <a:stretch>
            <a:fillRect/>
          </a:stretch>
        </p:blipFill>
        <p:spPr>
          <a:xfrm>
            <a:off x="223242" y="4777383"/>
            <a:ext cx="1964531" cy="1859830"/>
          </a:xfrm>
          <a:prstGeom prst="rect">
            <a:avLst/>
          </a:prstGeom>
          <a:ln w="50800">
            <a:solidFill>
              <a:srgbClr val="FF9E0B"/>
            </a:solidFill>
            <a:miter lim="400000"/>
          </a:ln>
        </p:spPr>
      </p:pic>
      <p:sp>
        <p:nvSpPr>
          <p:cNvPr id="99" name="Shape 99"/>
          <p:cNvSpPr/>
          <p:nvPr/>
        </p:nvSpPr>
        <p:spPr>
          <a:xfrm>
            <a:off x="4357688" y="1771863"/>
            <a:ext cx="3761544" cy="331758"/>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24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1687">
                <a:solidFill>
                  <a:schemeClr val="bg1"/>
                </a:solidFill>
              </a:rPr>
              <a:t>Muzzle Velocity with a Five-Inch Barrel</a:t>
            </a:r>
          </a:p>
        </p:txBody>
      </p:sp>
      <p:sp>
        <p:nvSpPr>
          <p:cNvPr id="100" name="Shape 100"/>
          <p:cNvSpPr/>
          <p:nvPr/>
        </p:nvSpPr>
        <p:spPr>
          <a:xfrm>
            <a:off x="6616899" y="6331897"/>
            <a:ext cx="2032609" cy="212815"/>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p>
            <a:pPr lvl="0" algn="l">
              <a:defRPr sz="1800" cap="none">
                <a:solidFill>
                  <a:srgbClr val="000000"/>
                </a:solidFill>
              </a:defRPr>
            </a:pPr>
            <a:r>
              <a:rPr sz="914">
                <a:solidFill>
                  <a:schemeClr val="bg1"/>
                </a:solidFill>
                <a:latin typeface="Helvetica Neue"/>
                <a:ea typeface="Helvetica Neue"/>
                <a:cs typeface="Helvetica Neue"/>
                <a:sym typeface="Helvetica Neue"/>
              </a:rPr>
              <a:t>Source:  </a:t>
            </a:r>
            <a:r>
              <a:rPr sz="914" u="sng">
                <a:solidFill>
                  <a:schemeClr val="bg1"/>
                </a:solidFill>
                <a:latin typeface="Helvetica Neue"/>
                <a:ea typeface="Helvetica Neue"/>
                <a:cs typeface="Helvetica Neue"/>
                <a:sym typeface="Helvetica Neue"/>
                <a:hlinkClick r:id="rId7"/>
              </a:rPr>
              <a:t>www.ballisticsbytheinch.com</a:t>
            </a:r>
          </a:p>
        </p:txBody>
      </p:sp>
      <p:sp>
        <p:nvSpPr>
          <p:cNvPr id="101" name="Shape 101"/>
          <p:cNvSpPr/>
          <p:nvPr/>
        </p:nvSpPr>
        <p:spPr>
          <a:xfrm>
            <a:off x="312539" y="482682"/>
            <a:ext cx="5769849" cy="266933"/>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the semi-automatics below to see how barrel length affects muzzle velocity.</a:t>
            </a:r>
          </a:p>
        </p:txBody>
      </p:sp>
      <p:pic>
        <p:nvPicPr>
          <p:cNvPr id="12" name="4 Inch XD Desert-KW.jpg">
            <a:hlinkClick r:id="rId8" action="ppaction://hlinksldjump"/>
          </p:cNvPr>
          <p:cNvPicPr/>
          <p:nvPr/>
        </p:nvPicPr>
        <p:blipFill>
          <a:blip r:embed="rId9" cstate="print">
            <a:extLst>
              <a:ext uri="{28A0092B-C50C-407E-A947-70E740481C1C}">
                <a14:useLocalDpi xmlns:a14="http://schemas.microsoft.com/office/drawing/2010/main"/>
              </a:ext>
            </a:extLst>
          </a:blip>
          <a:stretch>
            <a:fillRect/>
          </a:stretch>
        </p:blipFill>
        <p:spPr>
          <a:xfrm>
            <a:off x="223242" y="2839641"/>
            <a:ext cx="1964531" cy="1859830"/>
          </a:xfrm>
          <a:prstGeom prst="rect">
            <a:avLst/>
          </a:prstGeom>
          <a:ln w="12700">
            <a:miter lim="400000"/>
          </a:ln>
        </p:spPr>
      </p:pic>
      <p:pic>
        <p:nvPicPr>
          <p:cNvPr id="13" name="3 Inch XD Black-KW.jpg">
            <a:hlinkClick r:id="rId10" action="ppaction://hlinksldjump"/>
          </p:cNvPr>
          <p:cNvPicPr/>
          <p:nvPr/>
        </p:nvPicPr>
        <p:blipFill>
          <a:blip r:embed="rId11" cstate="print">
            <a:extLst>
              <a:ext uri="{28A0092B-C50C-407E-A947-70E740481C1C}">
                <a14:useLocalDpi xmlns:a14="http://schemas.microsoft.com/office/drawing/2010/main"/>
              </a:ext>
            </a:extLst>
          </a:blip>
          <a:stretch>
            <a:fillRect/>
          </a:stretch>
        </p:blipFill>
        <p:spPr>
          <a:xfrm>
            <a:off x="223242" y="884039"/>
            <a:ext cx="1964531" cy="1859830"/>
          </a:xfrm>
          <a:prstGeom prst="rect">
            <a:avLst/>
          </a:prstGeom>
          <a:ln w="12700">
            <a:miter lim="400000"/>
          </a:ln>
        </p:spPr>
      </p:pic>
      <p:sp>
        <p:nvSpPr>
          <p:cNvPr id="14" name="Shape 133">
            <a:hlinkClick r:id="rId12" action="ppaction://hlinksldjump"/>
          </p:cNvPr>
          <p:cNvSpPr/>
          <p:nvPr/>
        </p:nvSpPr>
        <p:spPr>
          <a:xfrm>
            <a:off x="8142854" y="108300"/>
            <a:ext cx="848406" cy="411286"/>
          </a:xfrm>
          <a:prstGeom prst="roundRect">
            <a:avLst>
              <a:gd name="adj" fmla="val 13882"/>
            </a:avLst>
          </a:prstGeom>
          <a:blipFill>
            <a:blip r:embed="rId4"/>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909195131"/>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8" name="Rectangle 5"/>
          <p:cNvSpPr>
            <a:spLocks/>
          </p:cNvSpPr>
          <p:nvPr/>
        </p:nvSpPr>
        <p:spPr bwMode="auto">
          <a:xfrm>
            <a:off x="365760" y="1051560"/>
            <a:ext cx="77851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3850" indent="-285750">
              <a:lnSpc>
                <a:spcPct val="110000"/>
              </a:lnSpc>
              <a:buClr>
                <a:srgbClr val="000000"/>
              </a:buClr>
              <a:buSzPct val="100000"/>
              <a:buFont typeface="Wingdings" charset="0"/>
              <a:buChar char="§"/>
            </a:pPr>
            <a:r>
              <a:rPr lang="en-US" sz="1800" dirty="0">
                <a:solidFill>
                  <a:schemeClr val="tx1"/>
                </a:solidFill>
                <a:ea typeface="ＭＳ Ｐゴシック" charset="0"/>
                <a:cs typeface="ＭＳ Ｐゴシック" charset="0"/>
              </a:rPr>
              <a:t>Keep ammunition in a cool, dry area and store it separately from your firearm.</a:t>
            </a:r>
          </a:p>
          <a:p>
            <a:pPr marL="323850" indent="-285750">
              <a:lnSpc>
                <a:spcPct val="110000"/>
              </a:lnSpc>
              <a:buClr>
                <a:srgbClr val="000000"/>
              </a:buClr>
              <a:buSzPct val="100000"/>
              <a:buFont typeface="Wingdings" charset="0"/>
              <a:buChar char="§"/>
            </a:pPr>
            <a:r>
              <a:rPr lang="en-US" sz="1800" dirty="0">
                <a:solidFill>
                  <a:schemeClr val="tx1"/>
                </a:solidFill>
                <a:ea typeface="ＭＳ Ｐゴシック" charset="0"/>
                <a:cs typeface="ＭＳ Ｐゴシック" charset="0"/>
              </a:rPr>
              <a:t>Keep ammunition in its original factory box or carton.</a:t>
            </a:r>
          </a:p>
          <a:p>
            <a:pPr marL="323850" indent="-285750">
              <a:lnSpc>
                <a:spcPct val="110000"/>
              </a:lnSpc>
              <a:buClr>
                <a:srgbClr val="000000"/>
              </a:buClr>
              <a:buSzPct val="100000"/>
              <a:buFont typeface="Wingdings" charset="0"/>
              <a:buChar char="§"/>
            </a:pPr>
            <a:r>
              <a:rPr lang="en-US" sz="1800" dirty="0">
                <a:solidFill>
                  <a:schemeClr val="tx1"/>
                </a:solidFill>
                <a:ea typeface="ＭＳ Ｐゴシック" charset="0"/>
                <a:cs typeface="ＭＳ Ｐゴシック" charset="0"/>
              </a:rPr>
              <a:t>Do not expose ammunition to water or any gun solvents or oils.  </a:t>
            </a:r>
          </a:p>
          <a:p>
            <a:pPr marL="323850" indent="-285750">
              <a:lnSpc>
                <a:spcPct val="110000"/>
              </a:lnSpc>
              <a:buClr>
                <a:srgbClr val="000000"/>
              </a:buClr>
              <a:buSzPct val="100000"/>
              <a:buFont typeface="Wingdings" charset="0"/>
              <a:buChar char="§"/>
            </a:pPr>
            <a:r>
              <a:rPr lang="en-US" sz="1800" dirty="0">
                <a:solidFill>
                  <a:schemeClr val="tx1"/>
                </a:solidFill>
                <a:ea typeface="ＭＳ Ｐゴシック" charset="0"/>
                <a:cs typeface="ＭＳ Ｐゴシック" charset="0"/>
              </a:rPr>
              <a:t>Use only the correct ammunition for your gun, matching up the caliber on the barrel, the ammunition box, and the stamp on the bottom of the cartridge. </a:t>
            </a:r>
          </a:p>
          <a:p>
            <a:pPr marL="323850" indent="-285750">
              <a:lnSpc>
                <a:spcPct val="110000"/>
              </a:lnSpc>
              <a:buClr>
                <a:srgbClr val="000000"/>
              </a:buClr>
              <a:buSzPct val="100000"/>
              <a:buFont typeface="Wingdings" charset="0"/>
              <a:buChar char="§"/>
            </a:pPr>
            <a:r>
              <a:rPr lang="en-US" sz="1800" dirty="0">
                <a:solidFill>
                  <a:schemeClr val="tx1"/>
                </a:solidFill>
                <a:ea typeface="ＭＳ Ｐゴシック" charset="0"/>
                <a:cs typeface="ＭＳ Ｐゴシック" charset="0"/>
              </a:rPr>
              <a:t>Inspect ammunition prior to loading. Discard rounds with damaged cases, corrosion, or loose bullets.</a:t>
            </a:r>
          </a:p>
          <a:p>
            <a:pPr marL="323850" indent="-285750">
              <a:lnSpc>
                <a:spcPct val="110000"/>
              </a:lnSpc>
              <a:buClr>
                <a:srgbClr val="000000"/>
              </a:buClr>
              <a:buSzPct val="100000"/>
              <a:buFont typeface="Wingdings" charset="0"/>
              <a:buChar char="§"/>
            </a:pPr>
            <a:r>
              <a:rPr lang="en-US" sz="1800" dirty="0">
                <a:solidFill>
                  <a:schemeClr val="tx1"/>
                </a:solidFill>
                <a:ea typeface="ＭＳ Ｐゴシック" charset="0"/>
                <a:cs typeface="ＭＳ Ｐゴシック" charset="0"/>
              </a:rPr>
              <a:t>Avoid chambering and un-chambering the same round multiple times, which can lead to projectile set-back</a:t>
            </a:r>
            <a:r>
              <a:rPr lang="en-US" sz="1800" dirty="0" smtClean="0">
                <a:solidFill>
                  <a:schemeClr val="tx1"/>
                </a:solidFill>
                <a:ea typeface="ＭＳ Ｐゴシック" charset="0"/>
                <a:cs typeface="ＭＳ Ｐゴシック" charset="0"/>
              </a:rPr>
              <a:t>.</a:t>
            </a:r>
            <a:endParaRPr lang="en-US" sz="1800" dirty="0">
              <a:solidFill>
                <a:schemeClr val="tx1"/>
              </a:solidFill>
              <a:ea typeface="ＭＳ Ｐゴシック" charset="0"/>
              <a:cs typeface="ＭＳ Ｐゴシック" charset="0"/>
            </a:endParaRPr>
          </a:p>
        </p:txBody>
      </p:sp>
      <p:pic>
        <p:nvPicPr>
          <p:cNvPr id="95240" name="Picture 9"/>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189663" y="4343400"/>
            <a:ext cx="3767137" cy="250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Ammunition Care and Storage</a:t>
            </a:r>
            <a:endParaRPr lang="en-US" dirty="0" smtClean="0">
              <a:effectLst/>
            </a:endParaRPr>
          </a:p>
        </p:txBody>
      </p:sp>
    </p:spTree>
    <p:custDataLst>
      <p:tags r:id="rId1"/>
    </p:custDataLst>
    <p:extLst>
      <p:ext uri="{BB962C8B-B14F-4D97-AF65-F5344CB8AC3E}">
        <p14:creationId xmlns:p14="http://schemas.microsoft.com/office/powerpoint/2010/main" val="3450184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8" name="Rectangle 5"/>
          <p:cNvSpPr>
            <a:spLocks/>
          </p:cNvSpPr>
          <p:nvPr/>
        </p:nvSpPr>
        <p:spPr bwMode="auto">
          <a:xfrm>
            <a:off x="365760" y="1051560"/>
            <a:ext cx="77851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3850" indent="-285750">
              <a:lnSpc>
                <a:spcPct val="110000"/>
              </a:lnSpc>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Replace </a:t>
            </a:r>
            <a:r>
              <a:rPr lang="en-US" sz="1800" dirty="0">
                <a:solidFill>
                  <a:schemeClr val="tx1"/>
                </a:solidFill>
                <a:ea typeface="ＭＳ Ｐゴシック" charset="0"/>
                <a:cs typeface="ＭＳ Ｐゴシック" charset="0"/>
              </a:rPr>
              <a:t>personal protection ammunition at least once a year (ammunition that has been loaded into your firearm, but not fired).  That’</a:t>
            </a:r>
            <a:r>
              <a:rPr lang="en-US" altLang="ja-JP" sz="1800" dirty="0">
                <a:solidFill>
                  <a:schemeClr val="tx1"/>
                </a:solidFill>
                <a:cs typeface="Arial" charset="0"/>
              </a:rPr>
              <a:t>s not because the ammunition goes bad , it</a:t>
            </a:r>
            <a:r>
              <a:rPr lang="en-US" sz="1800" dirty="0">
                <a:solidFill>
                  <a:schemeClr val="tx1"/>
                </a:solidFill>
                <a:cs typeface="Arial" charset="0"/>
              </a:rPr>
              <a:t>’</a:t>
            </a:r>
            <a:r>
              <a:rPr lang="en-US" altLang="ja-JP" sz="1800" dirty="0">
                <a:solidFill>
                  <a:schemeClr val="tx1"/>
                </a:solidFill>
                <a:cs typeface="Arial" charset="0"/>
              </a:rPr>
              <a:t>s because repeated heating and cooling of your firearm and ammunition can lead to condensation, which can lead to corrosion of both. </a:t>
            </a:r>
          </a:p>
          <a:p>
            <a:pPr marL="323850" indent="-285750">
              <a:lnSpc>
                <a:spcPct val="110000"/>
              </a:lnSpc>
              <a:buClr>
                <a:srgbClr val="000000"/>
              </a:buClr>
              <a:buSzPct val="100000"/>
              <a:buFont typeface="Wingdings" charset="0"/>
              <a:buChar char="§"/>
            </a:pPr>
            <a:r>
              <a:rPr lang="en-US" sz="1800" dirty="0">
                <a:solidFill>
                  <a:schemeClr val="tx1"/>
                </a:solidFill>
                <a:cs typeface="Arial" charset="0"/>
              </a:rPr>
              <a:t>Understand that not all types of ammunition will feed reliably in your firearm. In particular, for self defense ammunition, you should practice with at least 200 to 250 rounds before selecting your personal protection ammunition of choice.</a:t>
            </a:r>
          </a:p>
        </p:txBody>
      </p:sp>
      <p:pic>
        <p:nvPicPr>
          <p:cNvPr id="95240" name="Picture 9"/>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189663" y="4343400"/>
            <a:ext cx="3767137" cy="250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Ammunition Care and Storage</a:t>
            </a:r>
            <a:endParaRPr lang="en-US" dirty="0" smtClean="0">
              <a:effectLst/>
            </a:endParaRPr>
          </a:p>
        </p:txBody>
      </p:sp>
    </p:spTree>
    <p:custDataLst>
      <p:tags r:id="rId1"/>
    </p:custDataLst>
    <p:extLst>
      <p:ext uri="{BB962C8B-B14F-4D97-AF65-F5344CB8AC3E}">
        <p14:creationId xmlns:p14="http://schemas.microsoft.com/office/powerpoint/2010/main" val="3655886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62" name="Picture 5"/>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95300" y="1625600"/>
            <a:ext cx="40386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6264" name="Picture 7"/>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82600" y="4044950"/>
            <a:ext cx="3987800" cy="109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8"/>
          <p:cNvSpPr>
            <a:spLocks/>
          </p:cNvSpPr>
          <p:nvPr/>
        </p:nvSpPr>
        <p:spPr bwMode="auto">
          <a:xfrm>
            <a:off x="4699000" y="1447800"/>
            <a:ext cx="38989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217488" indent="-177800">
              <a:defRPr/>
            </a:pPr>
            <a:r>
              <a:rPr lang="en-US" sz="2000" dirty="0">
                <a:solidFill>
                  <a:srgbClr val="AD9F85"/>
                </a:solidFill>
                <a:ea typeface="ＭＳ Ｐゴシック" charset="0"/>
                <a:cs typeface="Arial" charset="0"/>
              </a:rPr>
              <a:t>Misfire</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Occurs when the primer fails to ignite after being struck by the firing pin. This causes a </a:t>
            </a:r>
            <a:r>
              <a:rPr lang="ja-JP" altLang="en-US" sz="1800" dirty="0" smtClean="0">
                <a:solidFill>
                  <a:schemeClr val="tx1"/>
                </a:solidFill>
                <a:latin typeface="Arial"/>
                <a:ea typeface="ＭＳ Ｐゴシック" charset="0"/>
                <a:cs typeface="Arial" charset="0"/>
              </a:rPr>
              <a:t>“</a:t>
            </a:r>
            <a:r>
              <a:rPr lang="en-US" sz="1800" dirty="0" smtClean="0">
                <a:solidFill>
                  <a:schemeClr val="tx1"/>
                </a:solidFill>
                <a:ea typeface="ＭＳ Ｐゴシック" charset="0"/>
                <a:cs typeface="Arial" charset="0"/>
              </a:rPr>
              <a:t>Type One</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 failure and must be cleared with the procedure on the following </a:t>
            </a:r>
            <a:r>
              <a:rPr lang="en-US" sz="1800" dirty="0" smtClean="0">
                <a:solidFill>
                  <a:schemeClr val="tx1"/>
                </a:solidFill>
                <a:ea typeface="ＭＳ Ｐゴシック" charset="0"/>
                <a:cs typeface="Arial" charset="0"/>
              </a:rPr>
              <a:t>page. </a:t>
            </a:r>
            <a:endParaRPr lang="en-US" sz="1800" dirty="0">
              <a:solidFill>
                <a:schemeClr val="tx1"/>
              </a:solidFill>
              <a:ea typeface="ＭＳ Ｐゴシック" charset="0"/>
              <a:cs typeface="Arial" charset="0"/>
            </a:endParaRPr>
          </a:p>
        </p:txBody>
      </p:sp>
      <p:sp>
        <p:nvSpPr>
          <p:cNvPr id="58378" name="Rectangle 10"/>
          <p:cNvSpPr>
            <a:spLocks/>
          </p:cNvSpPr>
          <p:nvPr/>
        </p:nvSpPr>
        <p:spPr bwMode="auto">
          <a:xfrm>
            <a:off x="4699000" y="3657600"/>
            <a:ext cx="38989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217488" indent="-177800">
              <a:defRPr/>
            </a:pPr>
            <a:r>
              <a:rPr lang="en-US" sz="2000" dirty="0">
                <a:solidFill>
                  <a:srgbClr val="AD9F85"/>
                </a:solidFill>
                <a:ea typeface="ＭＳ Ｐゴシック" charset="0"/>
                <a:cs typeface="Arial" charset="0"/>
              </a:rPr>
              <a:t>Squib Load</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Often caused by a round that has no propellant loaded—the primer</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s small explosion is enough to drive the bullet from the casing, but not enough to make it all the way down the barrel. </a:t>
            </a: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Common Ammunition Malfunctions</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6" name="Picture 8"/>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23863" y="1689100"/>
            <a:ext cx="411162"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7287" name="Picture 9"/>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31800" y="3200400"/>
            <a:ext cx="3937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7288" name="Picture 10"/>
          <p:cNvPicPr>
            <a:picLocks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31800" y="4864100"/>
            <a:ext cx="3937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7289" name="Rectangle 11"/>
          <p:cNvSpPr>
            <a:spLocks/>
          </p:cNvSpPr>
          <p:nvPr/>
        </p:nvSpPr>
        <p:spPr bwMode="auto">
          <a:xfrm>
            <a:off x="365760" y="914400"/>
            <a:ext cx="63881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2000" dirty="0" smtClean="0">
                <a:solidFill>
                  <a:srgbClr val="AD9F85"/>
                </a:solidFill>
                <a:ea typeface="ＭＳ Ｐゴシック" charset="0"/>
                <a:cs typeface="ＭＳ Ｐゴシック" charset="0"/>
              </a:rPr>
              <a:t>Clearing Type One Malfunctions</a:t>
            </a:r>
            <a:endParaRPr lang="en-US" sz="2000" dirty="0">
              <a:solidFill>
                <a:srgbClr val="AD9F85"/>
              </a:solidFill>
              <a:ea typeface="ＭＳ Ｐゴシック" charset="0"/>
              <a:cs typeface="ＭＳ Ｐゴシック" charset="0"/>
            </a:endParaRPr>
          </a:p>
        </p:txBody>
      </p:sp>
      <p:sp>
        <p:nvSpPr>
          <p:cNvPr id="97290" name="Rectangle 12"/>
          <p:cNvSpPr>
            <a:spLocks/>
          </p:cNvSpPr>
          <p:nvPr/>
        </p:nvSpPr>
        <p:spPr bwMode="auto">
          <a:xfrm>
            <a:off x="850900" y="1717675"/>
            <a:ext cx="494030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dirty="0">
                <a:solidFill>
                  <a:schemeClr val="tx1"/>
                </a:solidFill>
                <a:ea typeface="ＭＳ Ｐゴシック" charset="0"/>
                <a:cs typeface="ＭＳ Ｐゴシック" charset="0"/>
              </a:rPr>
              <a:t>SLAP the bottom of the magazine.</a:t>
            </a:r>
          </a:p>
        </p:txBody>
      </p:sp>
      <p:sp>
        <p:nvSpPr>
          <p:cNvPr id="97291" name="Rectangle 13"/>
          <p:cNvSpPr>
            <a:spLocks/>
          </p:cNvSpPr>
          <p:nvPr/>
        </p:nvSpPr>
        <p:spPr bwMode="auto">
          <a:xfrm>
            <a:off x="850900" y="3222625"/>
            <a:ext cx="494030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dirty="0">
                <a:solidFill>
                  <a:schemeClr val="tx1"/>
                </a:solidFill>
                <a:ea typeface="ＭＳ Ｐゴシック" charset="0"/>
                <a:cs typeface="ＭＳ Ｐゴシック" charset="0"/>
              </a:rPr>
              <a:t>RACK the slide fully to the rear.</a:t>
            </a:r>
          </a:p>
        </p:txBody>
      </p:sp>
      <p:sp>
        <p:nvSpPr>
          <p:cNvPr id="97292" name="Rectangle 14"/>
          <p:cNvSpPr>
            <a:spLocks/>
          </p:cNvSpPr>
          <p:nvPr/>
        </p:nvSpPr>
        <p:spPr bwMode="auto">
          <a:xfrm>
            <a:off x="850900" y="4864100"/>
            <a:ext cx="45593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dirty="0">
                <a:solidFill>
                  <a:schemeClr val="tx1"/>
                </a:solidFill>
                <a:ea typeface="ＭＳ Ｐゴシック" charset="0"/>
                <a:cs typeface="ＭＳ Ｐゴシック" charset="0"/>
              </a:rPr>
              <a:t>ROLL the gun to the right to dump out the bad round / empty case.  Releasing the slide (not easing it forward) loads a new round.</a:t>
            </a: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Clearing Semi-Auto Malfunctions</a:t>
            </a:r>
            <a:endParaRPr lang="en-US" dirty="0" smtClean="0">
              <a:effectLst/>
            </a:endParaRPr>
          </a:p>
        </p:txBody>
      </p:sp>
      <p:pic>
        <p:nvPicPr>
          <p:cNvPr id="10" name="Picture 1" descr="Clear 1.jp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549900" y="990600"/>
            <a:ext cx="2755900"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Clear 2.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638800" y="2590800"/>
            <a:ext cx="2693988"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Clear 3.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5638800" y="4724400"/>
            <a:ext cx="267652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5"/>
          <p:cNvSpPr>
            <a:spLocks noChangeArrowheads="1"/>
          </p:cNvSpPr>
          <p:nvPr/>
        </p:nvSpPr>
        <p:spPr bwMode="auto">
          <a:xfrm>
            <a:off x="5638800" y="990600"/>
            <a:ext cx="2667000" cy="5486400"/>
          </a:xfrm>
          <a:prstGeom prst="rect">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8" name="Rectangle 5"/>
          <p:cNvSpPr>
            <a:spLocks/>
          </p:cNvSpPr>
          <p:nvPr/>
        </p:nvSpPr>
        <p:spPr bwMode="auto">
          <a:xfrm>
            <a:off x="365760" y="1051560"/>
            <a:ext cx="664464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3850" indent="-285750">
              <a:lnSpc>
                <a:spcPct val="110000"/>
              </a:lnSpc>
              <a:buClr>
                <a:srgbClr val="000000"/>
              </a:buClr>
              <a:buSzPct val="100000"/>
              <a:buFont typeface="Wingdings" charset="0"/>
              <a:buChar char="§"/>
            </a:pPr>
            <a:r>
              <a:rPr lang="en-US" sz="1800" dirty="0">
                <a:solidFill>
                  <a:schemeClr val="tx1"/>
                </a:solidFill>
                <a:ea typeface="ＭＳ Ｐゴシック" charset="0"/>
                <a:cs typeface="ＭＳ Ｐゴシック" charset="0"/>
              </a:rPr>
              <a:t>Conventional wisdom is that a shotgun is the best firearm for home defense when compared to a pistol, but that “wisdom” is usually based upon the incorrect theory that you can’t miss with a shotgun since they create a “pattern” of shot, rather than a single hole.  </a:t>
            </a:r>
            <a:endParaRPr lang="en-US" sz="1800" dirty="0" smtClean="0">
              <a:solidFill>
                <a:schemeClr val="tx1"/>
              </a:solidFill>
              <a:ea typeface="ＭＳ Ｐゴシック" charset="0"/>
              <a:cs typeface="ＭＳ Ｐゴシック" charset="0"/>
            </a:endParaRPr>
          </a:p>
          <a:p>
            <a:pPr marL="323850" indent="-285750">
              <a:lnSpc>
                <a:spcPct val="110000"/>
              </a:lnSpc>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At </a:t>
            </a:r>
            <a:r>
              <a:rPr lang="en-US" sz="1800" dirty="0">
                <a:solidFill>
                  <a:schemeClr val="tx1"/>
                </a:solidFill>
                <a:ea typeface="ＭＳ Ｐゴシック" charset="0"/>
                <a:cs typeface="ＭＳ Ｐゴシック" charset="0"/>
              </a:rPr>
              <a:t>20 to 30 yards that matters, but at seven feet, a shotgun pattern will typically be no larger than a baseball, and at 21 feet, it will typically be no larger than a basketball.  </a:t>
            </a:r>
            <a:endParaRPr lang="en-US" sz="1800" dirty="0" smtClean="0">
              <a:solidFill>
                <a:schemeClr val="tx1"/>
              </a:solidFill>
              <a:ea typeface="ＭＳ Ｐゴシック" charset="0"/>
              <a:cs typeface="ＭＳ Ｐゴシック" charset="0"/>
            </a:endParaRPr>
          </a:p>
          <a:p>
            <a:pPr marL="323850" indent="-285750">
              <a:lnSpc>
                <a:spcPct val="110000"/>
              </a:lnSpc>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That </a:t>
            </a:r>
            <a:r>
              <a:rPr lang="en-US" sz="1800" dirty="0">
                <a:solidFill>
                  <a:schemeClr val="tx1"/>
                </a:solidFill>
                <a:ea typeface="ＭＳ Ｐゴシック" charset="0"/>
                <a:cs typeface="ＭＳ Ｐゴシック" charset="0"/>
              </a:rPr>
              <a:t>means that shotguns still require deliberate aiming, and that shooting from the hip or selecting a shotgun with just a pistol grip and no </a:t>
            </a:r>
            <a:r>
              <a:rPr lang="en-US" sz="1800" dirty="0" err="1">
                <a:solidFill>
                  <a:schemeClr val="tx1"/>
                </a:solidFill>
                <a:ea typeface="ＭＳ Ｐゴシック" charset="0"/>
                <a:cs typeface="ＭＳ Ｐゴシック" charset="0"/>
              </a:rPr>
              <a:t>buttstock</a:t>
            </a:r>
            <a:r>
              <a:rPr lang="en-US" sz="1800" dirty="0">
                <a:solidFill>
                  <a:schemeClr val="tx1"/>
                </a:solidFill>
                <a:ea typeface="ＭＳ Ｐゴシック" charset="0"/>
                <a:cs typeface="ＭＳ Ｐゴシック" charset="0"/>
              </a:rPr>
              <a:t> might result in a missed shot.  Where shotguns do give us an edge is in the load that they deliver. </a:t>
            </a:r>
            <a:endParaRPr lang="en-US" sz="1800" dirty="0" smtClean="0">
              <a:solidFill>
                <a:schemeClr val="tx1"/>
              </a:solidFill>
              <a:ea typeface="ＭＳ Ｐゴシック" charset="0"/>
              <a:cs typeface="ＭＳ Ｐゴシック" charset="0"/>
            </a:endParaRPr>
          </a:p>
          <a:p>
            <a:pPr marL="323850" indent="-285750">
              <a:lnSpc>
                <a:spcPct val="110000"/>
              </a:lnSpc>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At </a:t>
            </a:r>
            <a:r>
              <a:rPr lang="en-US" sz="1800" dirty="0">
                <a:solidFill>
                  <a:schemeClr val="tx1"/>
                </a:solidFill>
                <a:ea typeface="ＭＳ Ｐゴシック" charset="0"/>
                <a:cs typeface="ＭＳ Ｐゴシック" charset="0"/>
              </a:rPr>
              <a:t>close quarters, even #6 or #7 shot loads will stop or disable an attacker, and 00 or 000 buckshot will fire the near equivalent of six to eight .380 pistol rounds, all delivered within that baseball sized pattern. </a:t>
            </a:r>
            <a:endParaRPr lang="en-US" sz="1800" dirty="0">
              <a:solidFill>
                <a:schemeClr val="tx1"/>
              </a:solidFill>
              <a:cs typeface="Arial" charset="0"/>
            </a:endParaRPr>
          </a:p>
        </p:txBody>
      </p:sp>
      <p:pic>
        <p:nvPicPr>
          <p:cNvPr id="2" name="Picture 1" descr="shutterstock_3793517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41237" y="3124200"/>
            <a:ext cx="2531363" cy="3733800"/>
          </a:xfrm>
          <a:prstGeom prst="rect">
            <a:avLst/>
          </a:prstGeom>
        </p:spPr>
      </p:pic>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Home Defense Shotgun Fundamentals</a:t>
            </a:r>
            <a:endParaRPr lang="en-US" dirty="0" smtClean="0">
              <a:effectLst/>
            </a:endParaRPr>
          </a:p>
        </p:txBody>
      </p:sp>
    </p:spTree>
    <p:custDataLst>
      <p:tags r:id="rId1"/>
    </p:custDataLst>
    <p:extLst>
      <p:ext uri="{BB962C8B-B14F-4D97-AF65-F5344CB8AC3E}">
        <p14:creationId xmlns:p14="http://schemas.microsoft.com/office/powerpoint/2010/main" val="12481769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a:spLocks noGrp="1"/>
          </p:cNvSpPr>
          <p:nvPr>
            <p:ph type="title"/>
          </p:nvPr>
        </p:nvSpPr>
        <p:spPr>
          <a:xfrm>
            <a:off x="254000" y="256032"/>
            <a:ext cx="7315200" cy="711200"/>
          </a:xfrm>
        </p:spPr>
        <p:txBody>
          <a:bodyPr/>
          <a:lstStyle>
            <a:lvl1pPr>
              <a:defRPr sz="3200">
                <a:solidFill>
                  <a:srgbClr val="4A7594"/>
                </a:solidFill>
              </a:defRPr>
            </a:lvl1pPr>
          </a:lstStyle>
          <a:p>
            <a:r>
              <a:rPr lang="en-US" dirty="0">
                <a:ea typeface="ＭＳ Ｐゴシック" charset="0"/>
                <a:cs typeface="ＭＳ Ｐゴシック" charset="0"/>
              </a:rPr>
              <a:t>Clearing Semi-Automatics</a:t>
            </a:r>
          </a:p>
        </p:txBody>
      </p:sp>
      <p:sp>
        <p:nvSpPr>
          <p:cNvPr id="7" name="Rectangle 3"/>
          <p:cNvSpPr>
            <a:spLocks/>
          </p:cNvSpPr>
          <p:nvPr/>
        </p:nvSpPr>
        <p:spPr bwMode="auto">
          <a:xfrm>
            <a:off x="1066800" y="4114800"/>
            <a:ext cx="27559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600" dirty="0">
                <a:solidFill>
                  <a:schemeClr val="tx1"/>
                </a:solidFill>
                <a:latin typeface="+mn-lt"/>
                <a:ea typeface="ＭＳ Ｐゴシック" charset="0"/>
                <a:cs typeface="ＭＳ Ｐゴシック" charset="0"/>
                <a:sym typeface="Arial Narrow" charset="0"/>
              </a:rPr>
              <a:t>Look through the top of the slide, through the entire magazine well to confirm the magazine has been removed.</a:t>
            </a:r>
          </a:p>
        </p:txBody>
      </p:sp>
      <p:sp>
        <p:nvSpPr>
          <p:cNvPr id="8" name="Rectangle 4"/>
          <p:cNvSpPr>
            <a:spLocks/>
          </p:cNvSpPr>
          <p:nvPr/>
        </p:nvSpPr>
        <p:spPr bwMode="auto">
          <a:xfrm>
            <a:off x="1066800" y="1449388"/>
            <a:ext cx="37465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600" dirty="0">
                <a:solidFill>
                  <a:schemeClr val="tx1"/>
                </a:solidFill>
                <a:latin typeface="+mn-lt"/>
                <a:ea typeface="ＭＳ Ｐゴシック" charset="0"/>
                <a:cs typeface="ＭＳ Ｐゴシック" charset="0"/>
                <a:sym typeface="Arial Narrow" charset="0"/>
              </a:rPr>
              <a:t>Lock the slide back.</a:t>
            </a:r>
          </a:p>
        </p:txBody>
      </p:sp>
      <p:pic>
        <p:nvPicPr>
          <p:cNvPr id="9" name="Picture 5"/>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9600" y="1295400"/>
            <a:ext cx="3937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6"/>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09600" y="4191000"/>
            <a:ext cx="3937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7"/>
          <p:cNvPicPr>
            <a:picLocks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rot="5400000">
            <a:off x="4203700" y="2260600"/>
            <a:ext cx="2870200" cy="701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2900920" y="831518"/>
            <a:ext cx="6243080" cy="3877064"/>
          </a:xfrm>
          <a:prstGeom prst="rect">
            <a:avLst/>
          </a:prstGeom>
        </p:spPr>
      </p:pic>
    </p:spTree>
    <p:custDataLst>
      <p:tags r:id="rId1"/>
    </p:custDataLst>
    <p:extLst>
      <p:ext uri="{BB962C8B-B14F-4D97-AF65-F5344CB8AC3E}">
        <p14:creationId xmlns:p14="http://schemas.microsoft.com/office/powerpoint/2010/main" val="10412061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8" name="Rectangle 5"/>
          <p:cNvSpPr>
            <a:spLocks/>
          </p:cNvSpPr>
          <p:nvPr/>
        </p:nvSpPr>
        <p:spPr bwMode="auto">
          <a:xfrm>
            <a:off x="365760" y="1051560"/>
            <a:ext cx="80264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3850" indent="-285750">
              <a:lnSpc>
                <a:spcPct val="110000"/>
              </a:lnSpc>
              <a:buClr>
                <a:srgbClr val="000000"/>
              </a:buClr>
              <a:buSzPct val="100000"/>
              <a:buFont typeface="Wingdings" charset="0"/>
              <a:buChar char="§"/>
            </a:pPr>
            <a:r>
              <a:rPr lang="en-US" sz="1800" dirty="0">
                <a:solidFill>
                  <a:schemeClr val="tx1"/>
                </a:solidFill>
                <a:ea typeface="ＭＳ Ｐゴシック" charset="0"/>
                <a:cs typeface="ＭＳ Ｐゴシック" charset="0"/>
              </a:rPr>
              <a:t>Unlike the unit of measurement used for bullets (caliber), shotgun sizes are measured in gauge. </a:t>
            </a:r>
            <a:endParaRPr lang="en-US" sz="1800" dirty="0" smtClean="0">
              <a:solidFill>
                <a:schemeClr val="tx1"/>
              </a:solidFill>
              <a:ea typeface="ＭＳ Ｐゴシック" charset="0"/>
              <a:cs typeface="ＭＳ Ｐゴシック" charset="0"/>
            </a:endParaRPr>
          </a:p>
          <a:p>
            <a:pPr marL="323850" indent="-285750">
              <a:lnSpc>
                <a:spcPct val="110000"/>
              </a:lnSpc>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The </a:t>
            </a:r>
            <a:r>
              <a:rPr lang="en-US" sz="1800" dirty="0">
                <a:solidFill>
                  <a:schemeClr val="tx1"/>
                </a:solidFill>
                <a:ea typeface="ＭＳ Ｐゴシック" charset="0"/>
                <a:cs typeface="ＭＳ Ｐゴシック" charset="0"/>
              </a:rPr>
              <a:t>gauge of a barrel is equal to the number of solid spheres of lead, each having the same diameter as the barrel, that would in total weigh a pound.  </a:t>
            </a:r>
            <a:endParaRPr lang="en-US" sz="1800" dirty="0" smtClean="0">
              <a:solidFill>
                <a:schemeClr val="tx1"/>
              </a:solidFill>
              <a:ea typeface="ＭＳ Ｐゴシック" charset="0"/>
              <a:cs typeface="ＭＳ Ｐゴシック" charset="0"/>
            </a:endParaRPr>
          </a:p>
          <a:p>
            <a:pPr marL="323850" indent="-285750">
              <a:lnSpc>
                <a:spcPct val="110000"/>
              </a:lnSpc>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For </a:t>
            </a:r>
            <a:r>
              <a:rPr lang="en-US" sz="1800" dirty="0">
                <a:solidFill>
                  <a:schemeClr val="tx1"/>
                </a:solidFill>
                <a:ea typeface="ＭＳ Ｐゴシック" charset="0"/>
                <a:cs typeface="ＭＳ Ｐゴシック" charset="0"/>
              </a:rPr>
              <a:t>example, a solid sphere of lead weighing exactly 1/12th of a pound, would fit perfectly into the barrel of a 12 gauge, and a sphere of lead weighing 1/20th of a pound would fit perfectly into the barrel of a 20 gauge.  </a:t>
            </a:r>
            <a:endParaRPr lang="en-US" sz="1800" dirty="0" smtClean="0">
              <a:solidFill>
                <a:schemeClr val="tx1"/>
              </a:solidFill>
              <a:ea typeface="ＭＳ Ｐゴシック" charset="0"/>
              <a:cs typeface="ＭＳ Ｐゴシック" charset="0"/>
            </a:endParaRPr>
          </a:p>
          <a:p>
            <a:pPr marL="323850" indent="-285750">
              <a:lnSpc>
                <a:spcPct val="110000"/>
              </a:lnSpc>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A </a:t>
            </a:r>
            <a:r>
              <a:rPr lang="en-US" sz="1800" dirty="0">
                <a:solidFill>
                  <a:schemeClr val="tx1"/>
                </a:solidFill>
                <a:ea typeface="ＭＳ Ｐゴシック" charset="0"/>
                <a:cs typeface="ＭＳ Ｐゴシック" charset="0"/>
              </a:rPr>
              <a:t>.410 shotgun is the exception, which is actually a caliber measurement (the barrel is 41/100ths of an inch in diameter).</a:t>
            </a:r>
          </a:p>
        </p:txBody>
      </p:sp>
      <p:sp>
        <p:nvSpPr>
          <p:cNvPr id="3" name="Rectangle 2"/>
          <p:cNvSpPr/>
          <p:nvPr/>
        </p:nvSpPr>
        <p:spPr bwMode="auto">
          <a:xfrm>
            <a:off x="1600200" y="4645025"/>
            <a:ext cx="5715000" cy="1219200"/>
          </a:xfrm>
          <a:prstGeom prst="rect">
            <a:avLst/>
          </a:prstGeom>
          <a:gradFill flip="none" rotWithShape="1">
            <a:gsLst>
              <a:gs pos="0">
                <a:schemeClr val="tx1">
                  <a:lumMod val="75000"/>
                  <a:lumOff val="25000"/>
                </a:schemeClr>
              </a:gs>
              <a:gs pos="49000">
                <a:srgbClr val="FFFFFF"/>
              </a:gs>
              <a:gs pos="99000">
                <a:schemeClr val="tx1">
                  <a:lumMod val="75000"/>
                  <a:lumOff val="25000"/>
                </a:schemeClr>
              </a:gs>
            </a:gsLst>
            <a:lin ang="16200000" scaled="0"/>
            <a:tileRect/>
          </a:gradFill>
          <a:ln w="9525" cap="flat" cmpd="sng" algn="ctr">
            <a:solidFill>
              <a:srgbClr val="0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4" name="Oval 3"/>
          <p:cNvSpPr/>
          <p:nvPr/>
        </p:nvSpPr>
        <p:spPr bwMode="auto">
          <a:xfrm>
            <a:off x="3962400" y="4645025"/>
            <a:ext cx="1219200" cy="1219200"/>
          </a:xfrm>
          <a:prstGeom prst="ellipse">
            <a:avLst/>
          </a:prstGeom>
          <a:gradFill flip="none" rotWithShape="1">
            <a:gsLst>
              <a:gs pos="0">
                <a:srgbClr val="4F81BD"/>
              </a:gs>
              <a:gs pos="100000">
                <a:srgbClr val="FFFFFF"/>
              </a:gs>
            </a:gsLst>
            <a:path path="circle">
              <a:fillToRect l="100000" b="100000"/>
            </a:path>
            <a:tileRect t="-100000" r="-100000"/>
          </a:gradFill>
          <a:ln w="9525" cap="flat" cmpd="sng" algn="ctr">
            <a:solidFill>
              <a:srgbClr val="0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5" name="Rectangle 4"/>
          <p:cNvSpPr/>
          <p:nvPr/>
        </p:nvSpPr>
        <p:spPr bwMode="auto">
          <a:xfrm>
            <a:off x="1600200" y="4492625"/>
            <a:ext cx="5715000" cy="152400"/>
          </a:xfrm>
          <a:prstGeom prst="rect">
            <a:avLst/>
          </a:prstGeom>
          <a:solidFill>
            <a:schemeClr val="tx1"/>
          </a:solidFill>
          <a:ln w="9525" cap="flat" cmpd="sng" algn="ctr">
            <a:solidFill>
              <a:srgbClr val="0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15" name="Rectangle 14"/>
          <p:cNvSpPr/>
          <p:nvPr/>
        </p:nvSpPr>
        <p:spPr bwMode="auto">
          <a:xfrm>
            <a:off x="1600200" y="5864225"/>
            <a:ext cx="5715000" cy="152400"/>
          </a:xfrm>
          <a:prstGeom prst="rect">
            <a:avLst/>
          </a:prstGeom>
          <a:solidFill>
            <a:schemeClr val="tx1"/>
          </a:solidFill>
          <a:ln w="9525" cap="flat" cmpd="sng" algn="ctr">
            <a:solidFill>
              <a:srgbClr val="0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16" name="TextBox 22"/>
          <p:cNvSpPr txBox="1">
            <a:spLocks noChangeArrowheads="1"/>
          </p:cNvSpPr>
          <p:nvPr/>
        </p:nvSpPr>
        <p:spPr bwMode="auto">
          <a:xfrm>
            <a:off x="2341562" y="6016625"/>
            <a:ext cx="44402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24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24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24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24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9pPr>
          </a:lstStyle>
          <a:p>
            <a:pPr algn="ctr" eaLnBrk="1" hangingPunct="1"/>
            <a:r>
              <a:rPr lang="en-US" sz="1400" b="1" dirty="0"/>
              <a:t>Lead Ball with a Perfect Fit = 1/12th Pound</a:t>
            </a:r>
          </a:p>
        </p:txBody>
      </p:sp>
      <p:sp>
        <p:nvSpPr>
          <p:cNvPr id="6" name="Oval 5"/>
          <p:cNvSpPr/>
          <p:nvPr/>
        </p:nvSpPr>
        <p:spPr bwMode="auto">
          <a:xfrm>
            <a:off x="6629400" y="4267200"/>
            <a:ext cx="228600" cy="228600"/>
          </a:xfrm>
          <a:prstGeom prst="ellipse">
            <a:avLst/>
          </a:prstGeom>
          <a:solidFill>
            <a:schemeClr val="tx1"/>
          </a:solidFill>
          <a:ln w="9525" cap="flat" cmpd="sng" algn="ctr">
            <a:solidFill>
              <a:srgbClr val="0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18" name="TextBox 22"/>
          <p:cNvSpPr txBox="1">
            <a:spLocks noChangeArrowheads="1"/>
          </p:cNvSpPr>
          <p:nvPr/>
        </p:nvSpPr>
        <p:spPr bwMode="auto">
          <a:xfrm>
            <a:off x="1600200" y="4114800"/>
            <a:ext cx="4440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24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24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24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24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9pPr>
          </a:lstStyle>
          <a:p>
            <a:pPr eaLnBrk="1" hangingPunct="1"/>
            <a:r>
              <a:rPr lang="en-US" sz="1800" b="1" dirty="0" smtClean="0"/>
              <a:t>12 Gauge</a:t>
            </a:r>
            <a:endParaRPr lang="en-US" sz="1800" b="1" dirty="0"/>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What Does Gauge Mean?</a:t>
            </a:r>
            <a:endParaRPr lang="en-US" dirty="0" smtClean="0">
              <a:effectLst/>
            </a:endParaRPr>
          </a:p>
        </p:txBody>
      </p:sp>
    </p:spTree>
    <p:custDataLst>
      <p:tags r:id="rId1"/>
    </p:custDataLst>
    <p:extLst>
      <p:ext uri="{BB962C8B-B14F-4D97-AF65-F5344CB8AC3E}">
        <p14:creationId xmlns:p14="http://schemas.microsoft.com/office/powerpoint/2010/main" val="24502293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04800" y="3200400"/>
            <a:ext cx="8230730" cy="2362200"/>
          </a:xfrm>
          <a:prstGeom prst="rect">
            <a:avLst/>
          </a:prstGeom>
        </p:spPr>
      </p:pic>
      <p:sp>
        <p:nvSpPr>
          <p:cNvPr id="95238" name="Rectangle 5"/>
          <p:cNvSpPr>
            <a:spLocks/>
          </p:cNvSpPr>
          <p:nvPr/>
        </p:nvSpPr>
        <p:spPr bwMode="auto">
          <a:xfrm>
            <a:off x="365760" y="1051560"/>
            <a:ext cx="80264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3850" indent="-285750">
              <a:lnSpc>
                <a:spcPct val="110000"/>
              </a:lnSpc>
              <a:buClr>
                <a:srgbClr val="000000"/>
              </a:buClr>
              <a:buSzPct val="100000"/>
              <a:buFont typeface="Wingdings" charset="0"/>
              <a:buChar char="§"/>
            </a:pPr>
            <a:r>
              <a:rPr lang="en-US" sz="1800" dirty="0">
                <a:solidFill>
                  <a:schemeClr val="tx1"/>
                </a:solidFill>
                <a:ea typeface="ＭＳ Ｐゴシック" charset="0"/>
                <a:cs typeface="ＭＳ Ｐゴシック" charset="0"/>
              </a:rPr>
              <a:t>Shot size ranges from #12 at .05 inches in diameter through 000 (pronounced “triple-ought”) at .36 inches in diameter.  </a:t>
            </a:r>
            <a:endParaRPr lang="en-US" sz="1800" dirty="0" smtClean="0">
              <a:solidFill>
                <a:schemeClr val="tx1"/>
              </a:solidFill>
              <a:ea typeface="ＭＳ Ｐゴシック" charset="0"/>
              <a:cs typeface="ＭＳ Ｐゴシック" charset="0"/>
            </a:endParaRPr>
          </a:p>
          <a:p>
            <a:pPr marL="323850" indent="-285750">
              <a:lnSpc>
                <a:spcPct val="110000"/>
              </a:lnSpc>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For </a:t>
            </a:r>
            <a:r>
              <a:rPr lang="en-US" sz="1800" dirty="0">
                <a:solidFill>
                  <a:schemeClr val="tx1"/>
                </a:solidFill>
                <a:ea typeface="ＭＳ Ｐゴシック" charset="0"/>
                <a:cs typeface="ＭＳ Ｐゴシック" charset="0"/>
              </a:rPr>
              <a:t>home defense, anything from #6 on up is up for the task, but our choice would be a 00 or 000 low-recoil load, which contains six to eight pellets, just smaller than a .380 ACP, and similar in weight to a .25 to .32ACP (at between 54 and 72 grains).</a:t>
            </a: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Shot Size</a:t>
            </a:r>
            <a:endParaRPr lang="en-US" dirty="0" smtClean="0">
              <a:effectLst/>
            </a:endParaRPr>
          </a:p>
        </p:txBody>
      </p:sp>
    </p:spTree>
    <p:custDataLst>
      <p:tags r:id="rId1"/>
    </p:custDataLst>
    <p:extLst>
      <p:ext uri="{BB962C8B-B14F-4D97-AF65-F5344CB8AC3E}">
        <p14:creationId xmlns:p14="http://schemas.microsoft.com/office/powerpoint/2010/main" val="28106275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utterstock_80489842.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71600" y="914400"/>
            <a:ext cx="6417870" cy="4267200"/>
          </a:xfrm>
          <a:prstGeom prst="rect">
            <a:avLst/>
          </a:prstGeom>
        </p:spPr>
      </p:pic>
      <p:sp>
        <p:nvSpPr>
          <p:cNvPr id="20" name="Freeform 19"/>
          <p:cNvSpPr/>
          <p:nvPr/>
        </p:nvSpPr>
        <p:spPr>
          <a:xfrm flipH="1">
            <a:off x="838200" y="2438400"/>
            <a:ext cx="2286000" cy="2209800"/>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none"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2" name="Rectangle 9"/>
          <p:cNvSpPr>
            <a:spLocks/>
          </p:cNvSpPr>
          <p:nvPr/>
        </p:nvSpPr>
        <p:spPr bwMode="auto">
          <a:xfrm>
            <a:off x="381000" y="4724400"/>
            <a:ext cx="211653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400" b="1" dirty="0" smtClean="0">
                <a:solidFill>
                  <a:schemeClr val="tx1"/>
                </a:solidFill>
                <a:latin typeface="+mn-lt"/>
                <a:ea typeface="ＭＳ Ｐゴシック" charset="0"/>
                <a:cs typeface="ＭＳ Ｐゴシック" charset="0"/>
                <a:sym typeface="Arial Narrow Bold" charset="0"/>
              </a:rPr>
              <a:t>BB Shot</a:t>
            </a:r>
            <a:endParaRPr lang="en-US" sz="1400" b="1" dirty="0">
              <a:solidFill>
                <a:schemeClr val="tx1"/>
              </a:solidFill>
              <a:latin typeface="+mn-lt"/>
              <a:ea typeface="ＭＳ Ｐゴシック" charset="0"/>
              <a:cs typeface="ＭＳ Ｐゴシック" charset="0"/>
              <a:sym typeface="Arial Narrow Bold" charset="0"/>
            </a:endParaRPr>
          </a:p>
          <a:p>
            <a:pPr marL="39688"/>
            <a:r>
              <a:rPr lang="en-US" sz="1400" dirty="0" smtClean="0">
                <a:solidFill>
                  <a:schemeClr val="tx1"/>
                </a:solidFill>
                <a:latin typeface="+mn-lt"/>
                <a:ea typeface="ＭＳ Ｐゴシック" charset="0"/>
                <a:cs typeface="ＭＳ Ｐゴシック" charset="0"/>
                <a:sym typeface="Arial Narrow Bold" charset="0"/>
              </a:rPr>
              <a:t>Contains 50 pellets per ounce of shot.</a:t>
            </a:r>
            <a:endParaRPr lang="en-US" sz="1400" dirty="0">
              <a:solidFill>
                <a:schemeClr val="tx1"/>
              </a:solidFill>
              <a:latin typeface="+mn-lt"/>
              <a:ea typeface="ＭＳ Ｐゴシック" charset="0"/>
              <a:cs typeface="ＭＳ Ｐゴシック" charset="0"/>
              <a:sym typeface="Arial Narrow Bold" charset="0"/>
            </a:endParaRPr>
          </a:p>
        </p:txBody>
      </p:sp>
      <p:sp>
        <p:nvSpPr>
          <p:cNvPr id="23" name="Rectangle 9"/>
          <p:cNvSpPr>
            <a:spLocks/>
          </p:cNvSpPr>
          <p:nvPr/>
        </p:nvSpPr>
        <p:spPr bwMode="auto">
          <a:xfrm>
            <a:off x="2438400" y="4724400"/>
            <a:ext cx="1676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400" b="1" dirty="0" smtClean="0">
                <a:solidFill>
                  <a:schemeClr val="tx1"/>
                </a:solidFill>
                <a:latin typeface="+mn-lt"/>
                <a:ea typeface="ＭＳ Ｐゴシック" charset="0"/>
                <a:cs typeface="ＭＳ Ｐゴシック" charset="0"/>
                <a:sym typeface="Arial Narrow Bold" charset="0"/>
              </a:rPr>
              <a:t>00 Shot</a:t>
            </a:r>
            <a:endParaRPr lang="en-US" sz="1400" b="1" dirty="0">
              <a:solidFill>
                <a:schemeClr val="tx1"/>
              </a:solidFill>
              <a:latin typeface="+mn-lt"/>
              <a:ea typeface="ＭＳ Ｐゴシック" charset="0"/>
              <a:cs typeface="ＭＳ Ｐゴシック" charset="0"/>
              <a:sym typeface="Arial Narrow Bold" charset="0"/>
            </a:endParaRPr>
          </a:p>
          <a:p>
            <a:pPr marL="39688"/>
            <a:r>
              <a:rPr lang="en-US" sz="1400" dirty="0" smtClean="0">
                <a:solidFill>
                  <a:schemeClr val="tx1"/>
                </a:solidFill>
                <a:latin typeface="+mn-lt"/>
                <a:ea typeface="ＭＳ Ｐゴシック" charset="0"/>
                <a:cs typeface="ＭＳ Ｐゴシック" charset="0"/>
                <a:sym typeface="Arial Narrow Bold" charset="0"/>
              </a:rPr>
              <a:t>Contains 8 pellets per ounce of shot.</a:t>
            </a:r>
            <a:endParaRPr lang="en-US" sz="1400" dirty="0">
              <a:solidFill>
                <a:schemeClr val="tx1"/>
              </a:solidFill>
              <a:latin typeface="+mn-lt"/>
              <a:ea typeface="ＭＳ Ｐゴシック" charset="0"/>
              <a:cs typeface="ＭＳ Ｐゴシック" charset="0"/>
              <a:sym typeface="Arial Narrow Bold" charset="0"/>
            </a:endParaRPr>
          </a:p>
        </p:txBody>
      </p:sp>
      <p:sp>
        <p:nvSpPr>
          <p:cNvPr id="24" name="Rectangle 9"/>
          <p:cNvSpPr>
            <a:spLocks/>
          </p:cNvSpPr>
          <p:nvPr/>
        </p:nvSpPr>
        <p:spPr bwMode="auto">
          <a:xfrm>
            <a:off x="4191000" y="4724400"/>
            <a:ext cx="4876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400" b="1" dirty="0" smtClean="0">
                <a:solidFill>
                  <a:schemeClr val="tx1"/>
                </a:solidFill>
                <a:latin typeface="+mn-lt"/>
                <a:ea typeface="ＭＳ Ｐゴシック" charset="0"/>
                <a:cs typeface="ＭＳ Ｐゴシック" charset="0"/>
                <a:sym typeface="Arial Narrow Bold" charset="0"/>
              </a:rPr>
              <a:t>Slug</a:t>
            </a:r>
            <a:endParaRPr lang="en-US" sz="1400" b="1" dirty="0">
              <a:solidFill>
                <a:schemeClr val="tx1"/>
              </a:solidFill>
              <a:latin typeface="+mn-lt"/>
              <a:ea typeface="ＭＳ Ｐゴシック" charset="0"/>
              <a:cs typeface="ＭＳ Ｐゴシック" charset="0"/>
              <a:sym typeface="Arial Narrow Bold" charset="0"/>
            </a:endParaRPr>
          </a:p>
          <a:p>
            <a:pPr marL="39688"/>
            <a:r>
              <a:rPr lang="en-US" sz="1400" dirty="0" smtClean="0">
                <a:solidFill>
                  <a:schemeClr val="tx1"/>
                </a:solidFill>
                <a:latin typeface="+mn-lt"/>
                <a:ea typeface="ＭＳ Ｐゴシック" charset="0"/>
                <a:cs typeface="ＭＳ Ｐゴシック" charset="0"/>
                <a:sym typeface="Arial Narrow Bold" charset="0"/>
              </a:rPr>
              <a:t>At one ounce, a typical shotgun slug equates to 437.5 grains, or almost twice the weight of a .45 ACP pistol round.</a:t>
            </a:r>
            <a:endParaRPr lang="en-US" sz="1400" dirty="0">
              <a:solidFill>
                <a:schemeClr val="tx1"/>
              </a:solidFill>
              <a:latin typeface="+mn-lt"/>
              <a:ea typeface="ＭＳ Ｐゴシック" charset="0"/>
              <a:cs typeface="ＭＳ Ｐゴシック" charset="0"/>
              <a:sym typeface="Arial Narrow Bold" charset="0"/>
            </a:endParaRPr>
          </a:p>
        </p:txBody>
      </p:sp>
      <p:sp>
        <p:nvSpPr>
          <p:cNvPr id="25" name="Freeform 24"/>
          <p:cNvSpPr/>
          <p:nvPr/>
        </p:nvSpPr>
        <p:spPr>
          <a:xfrm flipH="1">
            <a:off x="4419600" y="2438400"/>
            <a:ext cx="1524000" cy="2209800"/>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none"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Shot Size Examples</a:t>
            </a:r>
            <a:endParaRPr lang="en-US" dirty="0" smtClean="0">
              <a:effectLst/>
            </a:endParaRPr>
          </a:p>
        </p:txBody>
      </p:sp>
      <p:sp>
        <p:nvSpPr>
          <p:cNvPr id="12" name="Freeform 11"/>
          <p:cNvSpPr/>
          <p:nvPr/>
        </p:nvSpPr>
        <p:spPr>
          <a:xfrm flipH="1">
            <a:off x="2971800" y="2438400"/>
            <a:ext cx="1600200" cy="2209800"/>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none"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Tree>
    <p:custDataLst>
      <p:tags r:id="rId1"/>
    </p:custDataLst>
    <p:extLst>
      <p:ext uri="{BB962C8B-B14F-4D97-AF65-F5344CB8AC3E}">
        <p14:creationId xmlns:p14="http://schemas.microsoft.com/office/powerpoint/2010/main" val="21202047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pter 2.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19200" y="3352800"/>
            <a:ext cx="7379208" cy="3048000"/>
          </a:xfrm>
          <a:prstGeom prst="rect">
            <a:avLst/>
          </a:prstGeom>
        </p:spPr>
      </p:pic>
      <p:sp>
        <p:nvSpPr>
          <p:cNvPr id="95238" name="Rectangle 5"/>
          <p:cNvSpPr>
            <a:spLocks/>
          </p:cNvSpPr>
          <p:nvPr/>
        </p:nvSpPr>
        <p:spPr bwMode="auto">
          <a:xfrm>
            <a:off x="365760" y="1051560"/>
            <a:ext cx="80264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3850" indent="-285750">
              <a:lnSpc>
                <a:spcPct val="110000"/>
              </a:lnSpc>
              <a:buClr>
                <a:srgbClr val="000000"/>
              </a:buClr>
              <a:buSzPct val="100000"/>
              <a:buFont typeface="Wingdings" charset="0"/>
              <a:buChar char="§"/>
            </a:pPr>
            <a:r>
              <a:rPr lang="en-US" sz="1800" dirty="0">
                <a:solidFill>
                  <a:schemeClr val="tx1"/>
                </a:solidFill>
                <a:ea typeface="ＭＳ Ｐゴシック" charset="0"/>
                <a:cs typeface="ＭＳ Ｐゴシック" charset="0"/>
              </a:rPr>
              <a:t>A shotgun’s choke constricts the end of the barrel to one degree or another, which affects the pattern size (the total area hit by the pellets).  </a:t>
            </a:r>
            <a:endParaRPr lang="en-US" sz="1800" dirty="0" smtClean="0">
              <a:solidFill>
                <a:schemeClr val="tx1"/>
              </a:solidFill>
              <a:ea typeface="ＭＳ Ｐゴシック" charset="0"/>
              <a:cs typeface="ＭＳ Ｐゴシック" charset="0"/>
            </a:endParaRPr>
          </a:p>
          <a:p>
            <a:pPr marL="323850" indent="-285750">
              <a:lnSpc>
                <a:spcPct val="110000"/>
              </a:lnSpc>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The </a:t>
            </a:r>
            <a:r>
              <a:rPr lang="en-US" sz="1800" dirty="0">
                <a:solidFill>
                  <a:schemeClr val="tx1"/>
                </a:solidFill>
                <a:ea typeface="ＭＳ Ｐゴシック" charset="0"/>
                <a:cs typeface="ＭＳ Ｐゴシック" charset="0"/>
              </a:rPr>
              <a:t>tighter the choke, the tighter the pattern. </a:t>
            </a:r>
            <a:endParaRPr lang="en-US" sz="1800" dirty="0" smtClean="0">
              <a:solidFill>
                <a:schemeClr val="tx1"/>
              </a:solidFill>
              <a:ea typeface="ＭＳ Ｐゴシック" charset="0"/>
              <a:cs typeface="ＭＳ Ｐゴシック" charset="0"/>
            </a:endParaRPr>
          </a:p>
          <a:p>
            <a:pPr marL="323850" indent="-285750">
              <a:lnSpc>
                <a:spcPct val="110000"/>
              </a:lnSpc>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The </a:t>
            </a:r>
            <a:r>
              <a:rPr lang="en-US" sz="1800" dirty="0">
                <a:solidFill>
                  <a:schemeClr val="tx1"/>
                </a:solidFill>
                <a:ea typeface="ＭＳ Ｐゴシック" charset="0"/>
                <a:cs typeface="ＭＳ Ｐゴシック" charset="0"/>
              </a:rPr>
              <a:t>pattern will open up twice the size at twice the distance, for example a pattern of 3 inches at 7 feet, will be 6 inches at 14 feet.  For home defense, we’d recommend a modified or improved cylinder choke.</a:t>
            </a:r>
          </a:p>
        </p:txBody>
      </p:sp>
      <p:sp>
        <p:nvSpPr>
          <p:cNvPr id="13" name="TextBox 22"/>
          <p:cNvSpPr txBox="1">
            <a:spLocks noChangeArrowheads="1"/>
          </p:cNvSpPr>
          <p:nvPr/>
        </p:nvSpPr>
        <p:spPr bwMode="auto">
          <a:xfrm>
            <a:off x="304800" y="3429000"/>
            <a:ext cx="1295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24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24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24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24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9pPr>
          </a:lstStyle>
          <a:p>
            <a:pPr eaLnBrk="1" hangingPunct="1"/>
            <a:r>
              <a:rPr lang="en-US" sz="1800" b="1" dirty="0" smtClean="0"/>
              <a:t>Full Choke</a:t>
            </a:r>
            <a:endParaRPr lang="en-US" sz="1800" b="1" dirty="0"/>
          </a:p>
        </p:txBody>
      </p:sp>
      <p:sp>
        <p:nvSpPr>
          <p:cNvPr id="14" name="TextBox 22"/>
          <p:cNvSpPr txBox="1">
            <a:spLocks noChangeArrowheads="1"/>
          </p:cNvSpPr>
          <p:nvPr/>
        </p:nvSpPr>
        <p:spPr bwMode="auto">
          <a:xfrm>
            <a:off x="304800" y="4382869"/>
            <a:ext cx="1295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24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24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24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24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9pPr>
          </a:lstStyle>
          <a:p>
            <a:pPr eaLnBrk="1" hangingPunct="1"/>
            <a:r>
              <a:rPr lang="en-US" sz="1800" b="1" dirty="0" smtClean="0"/>
              <a:t>Modified Choke</a:t>
            </a:r>
            <a:endParaRPr lang="en-US" sz="1800" b="1" dirty="0"/>
          </a:p>
        </p:txBody>
      </p:sp>
      <p:sp>
        <p:nvSpPr>
          <p:cNvPr id="15" name="TextBox 22"/>
          <p:cNvSpPr txBox="1">
            <a:spLocks noChangeArrowheads="1"/>
          </p:cNvSpPr>
          <p:nvPr/>
        </p:nvSpPr>
        <p:spPr bwMode="auto">
          <a:xfrm>
            <a:off x="304800" y="5373469"/>
            <a:ext cx="1295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24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24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24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24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9pPr>
          </a:lstStyle>
          <a:p>
            <a:pPr eaLnBrk="1" hangingPunct="1"/>
            <a:r>
              <a:rPr lang="en-US" sz="1800" b="1" dirty="0" smtClean="0"/>
              <a:t>Improved Choke</a:t>
            </a:r>
            <a:endParaRPr lang="en-US" sz="1800" b="1" dirty="0"/>
          </a:p>
        </p:txBody>
      </p:sp>
      <p:sp>
        <p:nvSpPr>
          <p:cNvPr id="16" name="TextBox 22"/>
          <p:cNvSpPr txBox="1">
            <a:spLocks noChangeArrowheads="1"/>
          </p:cNvSpPr>
          <p:nvPr/>
        </p:nvSpPr>
        <p:spPr bwMode="auto">
          <a:xfrm>
            <a:off x="3810000" y="3581400"/>
            <a:ext cx="4267200" cy="3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24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24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24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24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9pPr>
          </a:lstStyle>
          <a:p>
            <a:pPr eaLnBrk="1" hangingPunct="1"/>
            <a:r>
              <a:rPr lang="en-US" sz="1400" b="1" dirty="0"/>
              <a:t>Pattern Approximately = 4.0 Inches at 14 Feet</a:t>
            </a:r>
          </a:p>
        </p:txBody>
      </p:sp>
      <p:sp>
        <p:nvSpPr>
          <p:cNvPr id="17" name="TextBox 22"/>
          <p:cNvSpPr txBox="1">
            <a:spLocks noChangeArrowheads="1"/>
          </p:cNvSpPr>
          <p:nvPr/>
        </p:nvSpPr>
        <p:spPr bwMode="auto">
          <a:xfrm>
            <a:off x="3810000" y="4557355"/>
            <a:ext cx="4267200" cy="3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24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24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24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24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9pPr>
          </a:lstStyle>
          <a:p>
            <a:pPr eaLnBrk="1" hangingPunct="1"/>
            <a:r>
              <a:rPr lang="en-US" sz="1400" b="1" dirty="0"/>
              <a:t>Pattern Approximately = </a:t>
            </a:r>
            <a:r>
              <a:rPr lang="en-US" sz="1400" b="1" dirty="0" smtClean="0"/>
              <a:t>5.0 </a:t>
            </a:r>
            <a:r>
              <a:rPr lang="en-US" sz="1400" b="1" dirty="0"/>
              <a:t>Inches at 14 Feet</a:t>
            </a:r>
          </a:p>
        </p:txBody>
      </p:sp>
      <p:sp>
        <p:nvSpPr>
          <p:cNvPr id="18" name="TextBox 22"/>
          <p:cNvSpPr txBox="1">
            <a:spLocks noChangeArrowheads="1"/>
          </p:cNvSpPr>
          <p:nvPr/>
        </p:nvSpPr>
        <p:spPr bwMode="auto">
          <a:xfrm>
            <a:off x="3810000" y="5547955"/>
            <a:ext cx="4267200" cy="3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24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24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24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24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2400">
                <a:solidFill>
                  <a:srgbClr val="000000"/>
                </a:solidFill>
                <a:latin typeface="Arial" charset="0"/>
                <a:ea typeface="ヒラギノ角ゴ ProN W3" charset="0"/>
                <a:cs typeface="ヒラギノ角ゴ ProN W3" charset="0"/>
                <a:sym typeface="Arial" charset="0"/>
              </a:defRPr>
            </a:lvl9pPr>
          </a:lstStyle>
          <a:p>
            <a:pPr eaLnBrk="1" hangingPunct="1"/>
            <a:r>
              <a:rPr lang="en-US" sz="1400" b="1" dirty="0"/>
              <a:t>Pattern Approximately = </a:t>
            </a:r>
            <a:r>
              <a:rPr lang="en-US" sz="1400" b="1" dirty="0" smtClean="0"/>
              <a:t>6.5 </a:t>
            </a:r>
            <a:r>
              <a:rPr lang="en-US" sz="1400" b="1" dirty="0"/>
              <a:t>Inches at 14 Feet</a:t>
            </a:r>
          </a:p>
        </p:txBody>
      </p:sp>
      <p:sp>
        <p:nvSpPr>
          <p:cNvPr id="4" name="Title 3"/>
          <p:cNvSpPr>
            <a:spLocks noGrp="1"/>
          </p:cNvSpPr>
          <p:nvPr>
            <p:ph type="title"/>
          </p:nvPr>
        </p:nvSpPr>
        <p:spPr/>
        <p:txBody>
          <a:bodyPr/>
          <a:lstStyle/>
          <a:p>
            <a:r>
              <a:rPr lang="en-US" dirty="0" smtClean="0"/>
              <a:t>Shotgun Chokes</a:t>
            </a:r>
            <a:endParaRPr lang="en-US" dirty="0"/>
          </a:p>
        </p:txBody>
      </p:sp>
    </p:spTree>
    <p:custDataLst>
      <p:tags r:id="rId1"/>
    </p:custDataLst>
    <p:extLst>
      <p:ext uri="{BB962C8B-B14F-4D97-AF65-F5344CB8AC3E}">
        <p14:creationId xmlns:p14="http://schemas.microsoft.com/office/powerpoint/2010/main" val="19412185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Police Prefer Shotguns</a:t>
            </a:r>
            <a:endParaRPr lang="en-US" dirty="0"/>
          </a:p>
        </p:txBody>
      </p:sp>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9"/>
          <p:cNvSpPr>
            <a:spLocks/>
          </p:cNvSpPr>
          <p:nvPr/>
        </p:nvSpPr>
        <p:spPr bwMode="auto">
          <a:xfrm>
            <a:off x="5105400" y="3276600"/>
            <a:ext cx="38100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dirty="0" smtClean="0">
                <a:solidFill>
                  <a:srgbClr val="FF8C0E"/>
                </a:solidFill>
                <a:latin typeface="Arial Narrow Bold" charset="0"/>
                <a:ea typeface="ＭＳ Ｐゴシック" charset="0"/>
                <a:cs typeface="ＭＳ Ｐゴシック" charset="0"/>
                <a:sym typeface="Arial Narrow Bold" charset="0"/>
              </a:rPr>
              <a:t>WHY POLICE PREFER SHOTGUNS</a:t>
            </a:r>
          </a:p>
          <a:p>
            <a:pPr marL="39688"/>
            <a:r>
              <a:rPr lang="en-US" sz="1800" dirty="0" smtClean="0">
                <a:solidFill>
                  <a:srgbClr val="FF8C0E"/>
                </a:solidFill>
                <a:latin typeface="Arial Narrow Bold" charset="0"/>
                <a:ea typeface="ＭＳ Ｐゴシック" charset="0"/>
                <a:cs typeface="ＭＳ Ｐゴシック" charset="0"/>
                <a:sym typeface="Arial Narrow Bold" charset="0"/>
              </a:rPr>
              <a:t>›› </a:t>
            </a:r>
            <a:r>
              <a:rPr lang="en-US" sz="1800" dirty="0">
                <a:solidFill>
                  <a:schemeClr val="bg1"/>
                </a:solidFill>
                <a:latin typeface="Arial Narrow Bold" charset="0"/>
                <a:ea typeface="ＭＳ Ｐゴシック" charset="0"/>
                <a:cs typeface="ＭＳ Ｐゴシック" charset="0"/>
                <a:sym typeface="Arial Narrow Bold" charset="0"/>
              </a:rPr>
              <a:t>There’s a reason that police officers prefer shotguns when defending themselves in the close quarters of a home.  A typical 000 load will contain the near equivalent of six to eight .380 ACP pistol rounds, all delivered in a five to six inch pattern.</a:t>
            </a:r>
          </a:p>
        </p:txBody>
      </p:sp>
    </p:spTree>
    <p:custDataLst>
      <p:tags r:id="rId1"/>
    </p:custDataLst>
    <p:extLst>
      <p:ext uri="{BB962C8B-B14F-4D97-AF65-F5344CB8AC3E}">
        <p14:creationId xmlns:p14="http://schemas.microsoft.com/office/powerpoint/2010/main" val="28239544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8" name="Rectangle 5"/>
          <p:cNvSpPr>
            <a:spLocks/>
          </p:cNvSpPr>
          <p:nvPr/>
        </p:nvSpPr>
        <p:spPr bwMode="auto">
          <a:xfrm>
            <a:off x="365760" y="1371600"/>
            <a:ext cx="2758440" cy="475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3850" indent="-285750">
              <a:lnSpc>
                <a:spcPct val="110000"/>
              </a:lnSpc>
              <a:buClr>
                <a:srgbClr val="000000"/>
              </a:buClr>
              <a:buSzPct val="100000"/>
              <a:buFont typeface="Wingdings" charset="0"/>
              <a:buChar char="§"/>
            </a:pPr>
            <a:r>
              <a:rPr lang="en-US" sz="1800" dirty="0">
                <a:solidFill>
                  <a:schemeClr val="tx1"/>
                </a:solidFill>
                <a:ea typeface="ＭＳ Ｐゴシック" charset="0"/>
                <a:cs typeface="ＭＳ Ｐゴシック" charset="0"/>
              </a:rPr>
              <a:t>While the AR-15 is tailored after the light rifle carried by American soldiers and Marines (the M16), that </a:t>
            </a:r>
            <a:r>
              <a:rPr lang="en-US" sz="1800" i="1" dirty="0">
                <a:solidFill>
                  <a:schemeClr val="tx1"/>
                </a:solidFill>
                <a:ea typeface="ＭＳ Ｐゴシック" charset="0"/>
                <a:cs typeface="ＭＳ Ｐゴシック" charset="0"/>
              </a:rPr>
              <a:t>doesn’t</a:t>
            </a:r>
            <a:r>
              <a:rPr lang="en-US" sz="1800" dirty="0">
                <a:solidFill>
                  <a:schemeClr val="tx1"/>
                </a:solidFill>
                <a:ea typeface="ＭＳ Ｐゴシック" charset="0"/>
                <a:cs typeface="ＭＳ Ｐゴシック" charset="0"/>
              </a:rPr>
              <a:t> mean that the AR-15 is a machine </a:t>
            </a:r>
            <a:r>
              <a:rPr lang="en-US" sz="1800" dirty="0" smtClean="0">
                <a:solidFill>
                  <a:schemeClr val="tx1"/>
                </a:solidFill>
                <a:ea typeface="ＭＳ Ｐゴシック" charset="0"/>
                <a:cs typeface="ＭＳ Ｐゴシック" charset="0"/>
              </a:rPr>
              <a:t>gun.</a:t>
            </a:r>
          </a:p>
          <a:p>
            <a:pPr marL="323850" indent="-285750">
              <a:lnSpc>
                <a:spcPct val="110000"/>
              </a:lnSpc>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Additionally</a:t>
            </a:r>
            <a:r>
              <a:rPr lang="en-US" sz="1800" dirty="0">
                <a:solidFill>
                  <a:schemeClr val="tx1"/>
                </a:solidFill>
                <a:ea typeface="ＭＳ Ｐゴシック" charset="0"/>
                <a:cs typeface="ＭＳ Ｐゴシック" charset="0"/>
              </a:rPr>
              <a:t>, the fact that the AR-15 stock is made from black plastic and composite materials, doesn’t mean that it’s any more powerful than the average hunting rifle with a wooden stock. </a:t>
            </a:r>
            <a:endParaRPr lang="en-US" sz="1800" dirty="0" smtClean="0">
              <a:solidFill>
                <a:schemeClr val="tx1"/>
              </a:solidFill>
              <a:ea typeface="ＭＳ Ｐゴシック" charset="0"/>
              <a:cs typeface="ＭＳ Ｐゴシック" charset="0"/>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200400" y="1371600"/>
            <a:ext cx="5257800" cy="3555256"/>
          </a:xfrm>
          <a:prstGeom prst="rect">
            <a:avLst/>
          </a:prstGeom>
          <a:noFill/>
          <a:ln w="12700">
            <a:solidFill>
              <a:schemeClr val="tx1"/>
            </a:solidFill>
            <a:round/>
            <a:headEnd/>
            <a:tailEnd/>
          </a:ln>
        </p:spPr>
      </p:pic>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The AR-15 Platform</a:t>
            </a:r>
            <a:endParaRPr lang="en-US" dirty="0" smtClean="0">
              <a:effectLst/>
            </a:endParaRPr>
          </a:p>
        </p:txBody>
      </p:sp>
    </p:spTree>
    <p:custDataLst>
      <p:tags r:id="rId1"/>
    </p:custDataLst>
    <p:extLst>
      <p:ext uri="{BB962C8B-B14F-4D97-AF65-F5344CB8AC3E}">
        <p14:creationId xmlns:p14="http://schemas.microsoft.com/office/powerpoint/2010/main" val="24532882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8" name="Rectangle 5"/>
          <p:cNvSpPr>
            <a:spLocks/>
          </p:cNvSpPr>
          <p:nvPr/>
        </p:nvSpPr>
        <p:spPr bwMode="auto">
          <a:xfrm>
            <a:off x="365760" y="1371600"/>
            <a:ext cx="2540000" cy="475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8100">
              <a:lnSpc>
                <a:spcPct val="110000"/>
              </a:lnSpc>
              <a:buClr>
                <a:srgbClr val="000000"/>
              </a:buClr>
              <a:buSzPct val="100000"/>
            </a:pPr>
            <a:r>
              <a:rPr lang="en-US" sz="1800" dirty="0" smtClean="0">
                <a:solidFill>
                  <a:schemeClr val="tx1"/>
                </a:solidFill>
                <a:ea typeface="ＭＳ Ｐゴシック" charset="0"/>
                <a:cs typeface="ＭＳ Ｐゴシック" charset="0"/>
              </a:rPr>
              <a:t>In </a:t>
            </a:r>
            <a:r>
              <a:rPr lang="en-US" sz="1800" dirty="0">
                <a:solidFill>
                  <a:schemeClr val="tx1"/>
                </a:solidFill>
                <a:ea typeface="ＭＳ Ｐゴシック" charset="0"/>
                <a:cs typeface="ＭＳ Ｐゴシック" charset="0"/>
              </a:rPr>
              <a:t>fact, the AR-15, chambered in the Remington .223, is considered too </a:t>
            </a:r>
            <a:r>
              <a:rPr lang="en-US" sz="1800" i="1" dirty="0" smtClean="0">
                <a:solidFill>
                  <a:schemeClr val="tx1"/>
                </a:solidFill>
                <a:ea typeface="ＭＳ Ｐゴシック" charset="0"/>
                <a:cs typeface="ＭＳ Ｐゴシック" charset="0"/>
              </a:rPr>
              <a:t>light </a:t>
            </a:r>
            <a:r>
              <a:rPr lang="en-US" sz="1800" dirty="0" smtClean="0">
                <a:solidFill>
                  <a:schemeClr val="tx1"/>
                </a:solidFill>
                <a:ea typeface="ＭＳ Ｐゴシック" charset="0"/>
                <a:cs typeface="ＭＳ Ｐゴシック" charset="0"/>
              </a:rPr>
              <a:t>a </a:t>
            </a:r>
            <a:r>
              <a:rPr lang="en-US" sz="1800" dirty="0">
                <a:solidFill>
                  <a:schemeClr val="tx1"/>
                </a:solidFill>
                <a:ea typeface="ＭＳ Ｐゴシック" charset="0"/>
                <a:cs typeface="ＭＳ Ｐゴシック" charset="0"/>
              </a:rPr>
              <a:t>caliber to be legal in many states for deer hunting, with less than half of the kinetic energy as the .30-06 (pronounced “thirty-ought-six”), the most common deer hunting round on the market.  </a:t>
            </a:r>
            <a:endParaRPr lang="en-US" sz="1800" dirty="0" smtClean="0">
              <a:solidFill>
                <a:schemeClr val="tx1"/>
              </a:solidFill>
              <a:ea typeface="ＭＳ Ｐゴシック" charset="0"/>
              <a:cs typeface="ＭＳ Ｐゴシック" charset="0"/>
            </a:endParaRPr>
          </a:p>
        </p:txBody>
      </p:sp>
      <p:pic>
        <p:nvPicPr>
          <p:cNvPr id="4" name="watermelon original">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2971800" y="1371600"/>
            <a:ext cx="5486400" cy="3086100"/>
          </a:xfrm>
          <a:prstGeom prst="rect">
            <a:avLst/>
          </a:prstGeom>
          <a:noFill/>
          <a:ln>
            <a:noFill/>
          </a:ln>
        </p:spPr>
      </p:pic>
      <p:sp>
        <p:nvSpPr>
          <p:cNvPr id="8" name="TextBox 7"/>
          <p:cNvSpPr txBox="1"/>
          <p:nvPr/>
        </p:nvSpPr>
        <p:spPr>
          <a:xfrm>
            <a:off x="2895600" y="4483894"/>
            <a:ext cx="5562600" cy="1631216"/>
          </a:xfrm>
          <a:prstGeom prst="rect">
            <a:avLst/>
          </a:prstGeom>
          <a:noFill/>
        </p:spPr>
        <p:txBody>
          <a:bodyPr wrap="square" rtlCol="0">
            <a:spAutoFit/>
          </a:bodyPr>
          <a:lstStyle/>
          <a:p>
            <a:r>
              <a:rPr lang="en-US" sz="1600" b="1" dirty="0">
                <a:solidFill>
                  <a:srgbClr val="E10A0A"/>
                </a:solidFill>
                <a:latin typeface="+mn-lt"/>
              </a:rPr>
              <a:t>Movie </a:t>
            </a:r>
            <a:r>
              <a:rPr lang="en-US" sz="1600" b="1" dirty="0" smtClean="0">
                <a:solidFill>
                  <a:srgbClr val="E10A0A"/>
                </a:solidFill>
                <a:latin typeface="+mn-lt"/>
              </a:rPr>
              <a:t>2.3 </a:t>
            </a:r>
            <a:r>
              <a:rPr lang="en-US" sz="1600" b="1" dirty="0" smtClean="0">
                <a:latin typeface="+mn-lt"/>
              </a:rPr>
              <a:t>AR-15 Ballistics</a:t>
            </a:r>
          </a:p>
          <a:p>
            <a:r>
              <a:rPr lang="en-US" sz="1400" i="1" dirty="0">
                <a:latin typeface="+mn-lt"/>
              </a:rPr>
              <a:t>The relative power of the AR-15 and Remington .223 round compared to a handgun round is apparent in this slow motion video</a:t>
            </a:r>
            <a:r>
              <a:rPr lang="en-US" sz="1400" i="1" dirty="0" smtClean="0">
                <a:latin typeface="+mn-lt"/>
              </a:rPr>
              <a:t>.  However, that doesn’t mean that the AR-15 is a “military grade” firearm.  In reality, the Remington .223 has less than half the kinetic energy as the .30-06, the most common deer hunting round on the market.</a:t>
            </a:r>
            <a:endParaRPr lang="en-US" sz="1400" dirty="0">
              <a:latin typeface="+mn-lt"/>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The AR-15 Platform</a:t>
            </a:r>
            <a:endParaRPr lang="en-US" dirty="0" smtClean="0">
              <a:effectLst/>
            </a:endParaRPr>
          </a:p>
        </p:txBody>
      </p:sp>
    </p:spTree>
    <p:custDataLst>
      <p:tags r:id="rId1"/>
    </p:custDataLst>
    <p:extLst>
      <p:ext uri="{BB962C8B-B14F-4D97-AF65-F5344CB8AC3E}">
        <p14:creationId xmlns:p14="http://schemas.microsoft.com/office/powerpoint/2010/main" val="7269556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8" name="Rectangle 5"/>
          <p:cNvSpPr>
            <a:spLocks/>
          </p:cNvSpPr>
          <p:nvPr/>
        </p:nvSpPr>
        <p:spPr bwMode="auto">
          <a:xfrm>
            <a:off x="365760" y="1066800"/>
            <a:ext cx="25400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8100">
              <a:lnSpc>
                <a:spcPct val="110000"/>
              </a:lnSpc>
              <a:buClr>
                <a:srgbClr val="000000"/>
              </a:buClr>
              <a:buSzPct val="100000"/>
            </a:pPr>
            <a:r>
              <a:rPr lang="en-US" sz="1800" dirty="0" smtClean="0">
                <a:solidFill>
                  <a:schemeClr val="tx1"/>
                </a:solidFill>
                <a:ea typeface="ＭＳ Ｐゴシック" charset="0"/>
                <a:cs typeface="ＭＳ Ｐゴシック" charset="0"/>
              </a:rPr>
              <a:t>The </a:t>
            </a:r>
            <a:r>
              <a:rPr lang="en-US" sz="1800" dirty="0">
                <a:solidFill>
                  <a:schemeClr val="tx1"/>
                </a:solidFill>
                <a:ea typeface="ＭＳ Ｐゴシック" charset="0"/>
                <a:cs typeface="ＭＳ Ｐゴシック" charset="0"/>
              </a:rPr>
              <a:t>attractiveness of the AR-15 for someone considering a firearm for home defense (or just for plinking), is the same thing that continues to attract the U.S. military to the M16 more than forty years after it was first adopted as its standard light rifle, and that’s the rifle’s utter reliability; its low recoil and light weight; and its almost unlimited ability to be customized with hundreds of accessories. </a:t>
            </a:r>
          </a:p>
        </p:txBody>
      </p:sp>
      <p:pic>
        <p:nvPicPr>
          <p:cNvPr id="5" name="AR-15 High-Speed">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2971800" y="1371600"/>
            <a:ext cx="5486400" cy="4114800"/>
          </a:xfrm>
          <a:prstGeom prst="rect">
            <a:avLst/>
          </a:prstGeom>
          <a:noFill/>
          <a:ln>
            <a:noFill/>
          </a:ln>
        </p:spPr>
      </p:pic>
      <p:sp>
        <p:nvSpPr>
          <p:cNvPr id="6" name="TextBox 5"/>
          <p:cNvSpPr txBox="1"/>
          <p:nvPr/>
        </p:nvSpPr>
        <p:spPr>
          <a:xfrm>
            <a:off x="2895600" y="5486400"/>
            <a:ext cx="5562600" cy="984885"/>
          </a:xfrm>
          <a:prstGeom prst="rect">
            <a:avLst/>
          </a:prstGeom>
          <a:noFill/>
        </p:spPr>
        <p:txBody>
          <a:bodyPr wrap="square" rtlCol="0">
            <a:spAutoFit/>
          </a:bodyPr>
          <a:lstStyle/>
          <a:p>
            <a:r>
              <a:rPr lang="en-US" sz="1600" b="1" dirty="0">
                <a:solidFill>
                  <a:srgbClr val="E10A0A"/>
                </a:solidFill>
                <a:latin typeface="+mn-lt"/>
              </a:rPr>
              <a:t>Movie </a:t>
            </a:r>
            <a:r>
              <a:rPr lang="en-US" sz="1600" b="1" dirty="0" smtClean="0">
                <a:solidFill>
                  <a:srgbClr val="E10A0A"/>
                </a:solidFill>
                <a:latin typeface="+mn-lt"/>
              </a:rPr>
              <a:t>2.4 </a:t>
            </a:r>
            <a:r>
              <a:rPr lang="en-US" sz="1600" b="1" dirty="0" smtClean="0">
                <a:latin typeface="+mn-lt"/>
              </a:rPr>
              <a:t>The AR-15 in Action</a:t>
            </a:r>
          </a:p>
          <a:p>
            <a:r>
              <a:rPr lang="en-US" sz="1400" i="1" dirty="0">
                <a:latin typeface="+mn-lt"/>
              </a:rPr>
              <a:t>One of the attractive features of the AR-15 when compared to rifles of a larger caliber, is the incredibly low recoil, which is apparent in this high-speed video.</a:t>
            </a:r>
            <a:endParaRPr lang="en-US" sz="1400" dirty="0">
              <a:latin typeface="+mn-lt"/>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The AR-15 Platform</a:t>
            </a:r>
            <a:endParaRPr lang="en-US" dirty="0" smtClean="0">
              <a:effectLst/>
            </a:endParaRPr>
          </a:p>
        </p:txBody>
      </p:sp>
    </p:spTree>
    <p:custDataLst>
      <p:tags r:id="rId1"/>
    </p:custDataLst>
    <p:extLst>
      <p:ext uri="{BB962C8B-B14F-4D97-AF65-F5344CB8AC3E}">
        <p14:creationId xmlns:p14="http://schemas.microsoft.com/office/powerpoint/2010/main" val="11128817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86966" y="2819400"/>
            <a:ext cx="7590234" cy="250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46" name="Rectangle 8"/>
          <p:cNvSpPr>
            <a:spLocks/>
          </p:cNvSpPr>
          <p:nvPr/>
        </p:nvSpPr>
        <p:spPr bwMode="auto">
          <a:xfrm>
            <a:off x="355600" y="838200"/>
            <a:ext cx="8089900" cy="692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600" i="1" dirty="0"/>
              <a:t>Tap </a:t>
            </a:r>
            <a:r>
              <a:rPr lang="en-US" sz="1600" i="1" dirty="0" smtClean="0"/>
              <a:t>or click on </a:t>
            </a:r>
            <a:r>
              <a:rPr lang="en-US" sz="1600" i="1" dirty="0"/>
              <a:t>any </a:t>
            </a:r>
            <a:r>
              <a:rPr lang="en-US" sz="1600" i="1" dirty="0" smtClean="0"/>
              <a:t>hot spot below to </a:t>
            </a:r>
            <a:r>
              <a:rPr lang="en-US" sz="1600" i="1" dirty="0"/>
              <a:t>get a detailed description </a:t>
            </a:r>
            <a:r>
              <a:rPr lang="en-US" sz="1600" i="1" dirty="0" smtClean="0"/>
              <a:t>of </a:t>
            </a:r>
            <a:r>
              <a:rPr lang="en-US" sz="1600" i="1" dirty="0"/>
              <a:t>key parts of this </a:t>
            </a:r>
            <a:r>
              <a:rPr lang="en-US" sz="1600" i="1" dirty="0" smtClean="0"/>
              <a:t>AR-15 Semi-Automatic Rifle.</a:t>
            </a:r>
            <a:endParaRPr lang="en-US" sz="1600" dirty="0">
              <a:solidFill>
                <a:schemeClr val="tx1"/>
              </a:solidFill>
              <a:cs typeface="Arial"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AR-15 Components</a:t>
            </a:r>
            <a:endParaRPr lang="en-US" dirty="0" smtClean="0">
              <a:effectLst/>
            </a:endParaRPr>
          </a:p>
        </p:txBody>
      </p:sp>
      <p:sp>
        <p:nvSpPr>
          <p:cNvPr id="23" name="Oval 22">
            <a:hlinkClick r:id="rId5" action="ppaction://hlinksldjump"/>
          </p:cNvPr>
          <p:cNvSpPr/>
          <p:nvPr/>
        </p:nvSpPr>
        <p:spPr bwMode="auto">
          <a:xfrm>
            <a:off x="762000" y="3474027"/>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7" name="Oval 26">
            <a:hlinkClick r:id="rId6" action="ppaction://hlinksldjump"/>
          </p:cNvPr>
          <p:cNvSpPr/>
          <p:nvPr/>
        </p:nvSpPr>
        <p:spPr bwMode="auto">
          <a:xfrm>
            <a:off x="3429000" y="3453511"/>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8" name="Oval 27">
            <a:hlinkClick r:id="rId7" action="ppaction://hlinksldjump"/>
          </p:cNvPr>
          <p:cNvSpPr/>
          <p:nvPr/>
        </p:nvSpPr>
        <p:spPr bwMode="auto">
          <a:xfrm>
            <a:off x="2552700" y="3178695"/>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0" name="Oval 29">
            <a:hlinkClick r:id="rId8" action="ppaction://hlinksldjump"/>
          </p:cNvPr>
          <p:cNvSpPr/>
          <p:nvPr/>
        </p:nvSpPr>
        <p:spPr bwMode="auto">
          <a:xfrm>
            <a:off x="7010400" y="350520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1" name="Oval 30">
            <a:hlinkClick r:id="rId9" action="ppaction://hlinksldjump"/>
          </p:cNvPr>
          <p:cNvSpPr/>
          <p:nvPr/>
        </p:nvSpPr>
        <p:spPr bwMode="auto">
          <a:xfrm>
            <a:off x="2286000" y="4233408"/>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2" name="Oval 31">
            <a:hlinkClick r:id="rId10" action="ppaction://hlinksldjump"/>
          </p:cNvPr>
          <p:cNvSpPr/>
          <p:nvPr/>
        </p:nvSpPr>
        <p:spPr bwMode="auto">
          <a:xfrm>
            <a:off x="4759535" y="449580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3" name="Oval 32">
            <a:hlinkClick r:id="rId11" action="ppaction://hlinksldjump"/>
          </p:cNvPr>
          <p:cNvSpPr/>
          <p:nvPr/>
        </p:nvSpPr>
        <p:spPr bwMode="auto">
          <a:xfrm>
            <a:off x="4775122" y="375285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4" name="Oval 33">
            <a:hlinkClick r:id="rId12" action="ppaction://hlinksldjump"/>
          </p:cNvPr>
          <p:cNvSpPr/>
          <p:nvPr/>
        </p:nvSpPr>
        <p:spPr bwMode="auto">
          <a:xfrm>
            <a:off x="5962650" y="4293177"/>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Tree>
    <p:custDataLst>
      <p:tags r:id="rId1"/>
    </p:custDataLst>
    <p:extLst>
      <p:ext uri="{BB962C8B-B14F-4D97-AF65-F5344CB8AC3E}">
        <p14:creationId xmlns:p14="http://schemas.microsoft.com/office/powerpoint/2010/main" val="5049644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86966" y="2819400"/>
            <a:ext cx="7590234" cy="250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AR-15 Components</a:t>
            </a:r>
            <a:endParaRPr lang="en-US" dirty="0" smtClean="0">
              <a:effectLst/>
            </a:endParaRPr>
          </a:p>
        </p:txBody>
      </p:sp>
      <p:cxnSp>
        <p:nvCxnSpPr>
          <p:cNvPr id="24" name="Straight Connector 23"/>
          <p:cNvCxnSpPr>
            <a:stCxn id="25" idx="2"/>
          </p:cNvCxnSpPr>
          <p:nvPr/>
        </p:nvCxnSpPr>
        <p:spPr bwMode="auto">
          <a:xfrm flipH="1" flipV="1">
            <a:off x="913526" y="1598603"/>
            <a:ext cx="3531474" cy="1449398"/>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sp>
        <p:nvSpPr>
          <p:cNvPr id="25" name="Rounded Rectangle 24"/>
          <p:cNvSpPr/>
          <p:nvPr/>
        </p:nvSpPr>
        <p:spPr bwMode="auto">
          <a:xfrm>
            <a:off x="355600" y="1447801"/>
            <a:ext cx="8178800" cy="1600200"/>
          </a:xfrm>
          <a:prstGeom prst="roundRect">
            <a:avLst>
              <a:gd name="adj" fmla="val 9905"/>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36576" tIns="0" rIns="40639" bIns="0" anchor="ctr"/>
          <a:lstStyle/>
          <a:p>
            <a:pPr marL="39688"/>
            <a:r>
              <a:rPr lang="en-US" sz="1400" b="1" dirty="0" smtClean="0">
                <a:solidFill>
                  <a:schemeClr val="bg1"/>
                </a:solidFill>
                <a:latin typeface="Arial" panose="020B0604020202020204" pitchFamily="34" charset="0"/>
                <a:ea typeface="ＭＳ Ｐゴシック" charset="0"/>
                <a:cs typeface="Arial" panose="020B0604020202020204" pitchFamily="34" charset="0"/>
              </a:rPr>
              <a:t>Compensator / Flash Suppressor</a:t>
            </a:r>
          </a:p>
          <a:p>
            <a:r>
              <a:rPr lang="en-US" sz="1100" dirty="0"/>
              <a:t>Unlike hunting rifles, AR-15s typically come with one of two attachments at the end of the barrel.</a:t>
            </a:r>
          </a:p>
          <a:p>
            <a:endParaRPr lang="en-US" sz="1100" dirty="0"/>
          </a:p>
          <a:p>
            <a:r>
              <a:rPr lang="en-US" sz="1100" dirty="0"/>
              <a:t>Like it sounds, a flash suppressor is designed to reduce the size of the “flash” that can occur as burning propellant leaves the barrel.  That flash can be especially irritating when firing in low light, since it can disrupt your night vision.  Compensators look similar to flash suppressors, although rather than having horizontal channel cuts, they’ll typically have angled holes as seen here.  Those holes direct the dissipating gases in a direction opposite the rifle’s natural muzzle rise which helps to minimize that muzzle rise, but the truth is, the AR-15s muzzle rise is really minor even without the compensator</a:t>
            </a:r>
            <a:r>
              <a:rPr lang="en-US" sz="1100" dirty="0" smtClean="0"/>
              <a:t>.</a:t>
            </a:r>
            <a:endParaRPr lang="en-US" sz="1100" dirty="0"/>
          </a:p>
        </p:txBody>
      </p:sp>
      <p:sp>
        <p:nvSpPr>
          <p:cNvPr id="26" name="Rectangle 8"/>
          <p:cNvSpPr>
            <a:spLocks/>
          </p:cNvSpPr>
          <p:nvPr/>
        </p:nvSpPr>
        <p:spPr bwMode="auto">
          <a:xfrm>
            <a:off x="355600" y="838200"/>
            <a:ext cx="8089900" cy="692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600" i="1" dirty="0"/>
              <a:t>Tap </a:t>
            </a:r>
            <a:r>
              <a:rPr lang="en-US" sz="1600" i="1" dirty="0" smtClean="0"/>
              <a:t>or click on </a:t>
            </a:r>
            <a:r>
              <a:rPr lang="en-US" sz="1600" i="1" dirty="0"/>
              <a:t>any </a:t>
            </a:r>
            <a:r>
              <a:rPr lang="en-US" sz="1600" i="1" dirty="0" smtClean="0"/>
              <a:t>hot spot below to </a:t>
            </a:r>
            <a:r>
              <a:rPr lang="en-US" sz="1600" i="1" dirty="0"/>
              <a:t>get a detailed description </a:t>
            </a:r>
            <a:r>
              <a:rPr lang="en-US" sz="1600" i="1" dirty="0" smtClean="0"/>
              <a:t>of </a:t>
            </a:r>
            <a:r>
              <a:rPr lang="en-US" sz="1600" i="1" dirty="0"/>
              <a:t>key parts of this </a:t>
            </a:r>
            <a:r>
              <a:rPr lang="en-US" sz="1600" i="1" dirty="0" smtClean="0"/>
              <a:t>AR-15 Semi-Automatic Rifle.</a:t>
            </a:r>
            <a:endParaRPr lang="en-US" sz="1600" dirty="0">
              <a:solidFill>
                <a:schemeClr val="tx1"/>
              </a:solidFill>
              <a:cs typeface="Arial" charset="0"/>
            </a:endParaRPr>
          </a:p>
        </p:txBody>
      </p:sp>
      <p:sp>
        <p:nvSpPr>
          <p:cNvPr id="33" name="Oval 32">
            <a:hlinkClick r:id="rId5" action="ppaction://hlinksldjump"/>
          </p:cNvPr>
          <p:cNvSpPr/>
          <p:nvPr/>
        </p:nvSpPr>
        <p:spPr bwMode="auto">
          <a:xfrm>
            <a:off x="762000" y="3474027"/>
            <a:ext cx="228600" cy="228600"/>
          </a:xfrm>
          <a:prstGeom prst="ellipse">
            <a:avLst/>
          </a:prstGeom>
          <a:solidFill>
            <a:srgbClr val="FF8C0E"/>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4" name="Oval 33">
            <a:hlinkClick r:id="rId6" action="ppaction://hlinksldjump"/>
          </p:cNvPr>
          <p:cNvSpPr/>
          <p:nvPr/>
        </p:nvSpPr>
        <p:spPr bwMode="auto">
          <a:xfrm>
            <a:off x="3429000" y="3453511"/>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7" name="Oval 36">
            <a:hlinkClick r:id="rId7" action="ppaction://hlinksldjump"/>
          </p:cNvPr>
          <p:cNvSpPr/>
          <p:nvPr/>
        </p:nvSpPr>
        <p:spPr bwMode="auto">
          <a:xfrm>
            <a:off x="2552700" y="3178695"/>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40" name="Oval 39">
            <a:hlinkClick r:id="rId8" action="ppaction://hlinksldjump"/>
          </p:cNvPr>
          <p:cNvSpPr/>
          <p:nvPr/>
        </p:nvSpPr>
        <p:spPr bwMode="auto">
          <a:xfrm>
            <a:off x="7010400" y="350520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41" name="Oval 40">
            <a:hlinkClick r:id="rId9" action="ppaction://hlinksldjump"/>
          </p:cNvPr>
          <p:cNvSpPr/>
          <p:nvPr/>
        </p:nvSpPr>
        <p:spPr bwMode="auto">
          <a:xfrm>
            <a:off x="2286000" y="4233408"/>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42" name="Oval 41">
            <a:hlinkClick r:id="rId10" action="ppaction://hlinksldjump"/>
          </p:cNvPr>
          <p:cNvSpPr/>
          <p:nvPr/>
        </p:nvSpPr>
        <p:spPr bwMode="auto">
          <a:xfrm>
            <a:off x="4759535" y="449580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50" name="Oval 49">
            <a:hlinkClick r:id="rId11" action="ppaction://hlinksldjump"/>
          </p:cNvPr>
          <p:cNvSpPr/>
          <p:nvPr/>
        </p:nvSpPr>
        <p:spPr bwMode="auto">
          <a:xfrm>
            <a:off x="4775122" y="375285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52" name="Oval 51">
            <a:hlinkClick r:id="rId12" action="ppaction://hlinksldjump"/>
          </p:cNvPr>
          <p:cNvSpPr/>
          <p:nvPr/>
        </p:nvSpPr>
        <p:spPr bwMode="auto">
          <a:xfrm>
            <a:off x="5962650" y="4293177"/>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Tree>
    <p:custDataLst>
      <p:tags r:id="rId1"/>
    </p:custDataLst>
    <p:extLst>
      <p:ext uri="{BB962C8B-B14F-4D97-AF65-F5344CB8AC3E}">
        <p14:creationId xmlns:p14="http://schemas.microsoft.com/office/powerpoint/2010/main" val="2776765225"/>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9" name="Picture 4"/>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rot="-119999">
            <a:off x="5935663" y="1077913"/>
            <a:ext cx="2552700" cy="582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62470" name="Rectangle 5"/>
          <p:cNvSpPr>
            <a:spLocks/>
          </p:cNvSpPr>
          <p:nvPr/>
        </p:nvSpPr>
        <p:spPr bwMode="auto">
          <a:xfrm>
            <a:off x="1739900" y="1143000"/>
            <a:ext cx="42037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600" dirty="0">
                <a:solidFill>
                  <a:schemeClr val="tx1"/>
                </a:solidFill>
                <a:latin typeface="+mn-lt"/>
                <a:ea typeface="ＭＳ Ｐゴシック" charset="0"/>
                <a:cs typeface="ＭＳ Ｐゴシック" charset="0"/>
                <a:sym typeface="Arial Narrow" charset="0"/>
              </a:rPr>
              <a:t>Observe the </a:t>
            </a:r>
            <a:r>
              <a:rPr lang="en-US" sz="1600" dirty="0" err="1">
                <a:solidFill>
                  <a:schemeClr val="tx1"/>
                </a:solidFill>
                <a:latin typeface="+mn-lt"/>
                <a:ea typeface="ＭＳ Ｐゴシック" charset="0"/>
                <a:cs typeface="ＭＳ Ｐゴシック" charset="0"/>
                <a:sym typeface="Arial Narrow" charset="0"/>
              </a:rPr>
              <a:t>feedramp</a:t>
            </a:r>
            <a:r>
              <a:rPr lang="en-US" sz="1600" dirty="0">
                <a:solidFill>
                  <a:schemeClr val="tx1"/>
                </a:solidFill>
                <a:latin typeface="+mn-lt"/>
                <a:ea typeface="ＭＳ Ｐゴシック" charset="0"/>
                <a:cs typeface="ＭＳ Ｐゴシック" charset="0"/>
                <a:sym typeface="Arial Narrow" charset="0"/>
              </a:rPr>
              <a:t> and chamber of the barrel to ensure that no round is chambered, and double-check by sticking your pinky into the chamber. </a:t>
            </a:r>
          </a:p>
        </p:txBody>
      </p:sp>
      <p:pic>
        <p:nvPicPr>
          <p:cNvPr id="62472" name="Picture 7"/>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295400" y="1195388"/>
            <a:ext cx="388938"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2473" name="Picture 8"/>
          <p:cNvPicPr>
            <a:picLocks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547813" y="2236788"/>
            <a:ext cx="3932237" cy="520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ea typeface="ＭＳ Ｐゴシック" charset="0"/>
                <a:cs typeface="ＭＳ Ｐゴシック" charset="0"/>
              </a:rPr>
              <a:t>Clearing Semi-Automatics</a:t>
            </a:r>
            <a:endParaRPr 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86966" y="2819400"/>
            <a:ext cx="7590234" cy="250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AR-15 Components</a:t>
            </a:r>
            <a:endParaRPr lang="en-US" dirty="0" smtClean="0">
              <a:effectLst/>
            </a:endParaRPr>
          </a:p>
        </p:txBody>
      </p:sp>
      <p:sp>
        <p:nvSpPr>
          <p:cNvPr id="26" name="Rounded Rectangle 25"/>
          <p:cNvSpPr/>
          <p:nvPr/>
        </p:nvSpPr>
        <p:spPr bwMode="auto">
          <a:xfrm>
            <a:off x="812800" y="1657374"/>
            <a:ext cx="5740400" cy="1213842"/>
          </a:xfrm>
          <a:prstGeom prst="roundRect">
            <a:avLst>
              <a:gd name="adj" fmla="val 13671"/>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36576" tIns="0" rIns="40639" bIns="0" anchor="ctr"/>
          <a:lstStyle/>
          <a:p>
            <a:pPr marL="39688"/>
            <a:r>
              <a:rPr lang="en-US" sz="1400" b="1" dirty="0" smtClean="0">
                <a:solidFill>
                  <a:schemeClr val="bg1"/>
                </a:solidFill>
                <a:latin typeface="Arial" panose="020B0604020202020204" pitchFamily="34" charset="0"/>
                <a:ea typeface="ＭＳ Ｐゴシック" charset="0"/>
                <a:cs typeface="Arial" panose="020B0604020202020204" pitchFamily="34" charset="0"/>
              </a:rPr>
              <a:t>Front and Rear Iron Sights</a:t>
            </a:r>
          </a:p>
          <a:p>
            <a:r>
              <a:rPr lang="en-US" sz="1100" dirty="0" smtClean="0"/>
              <a:t>Front and rear AR-15 sights can be fixed, or folding.  Folding sights </a:t>
            </a:r>
            <a:r>
              <a:rPr lang="en-US" sz="1100" dirty="0"/>
              <a:t>allows the </a:t>
            </a:r>
            <a:r>
              <a:rPr lang="en-US" sz="1100" dirty="0" smtClean="0"/>
              <a:t>sights </a:t>
            </a:r>
            <a:r>
              <a:rPr lang="en-US" sz="1100" dirty="0"/>
              <a:t>to be dropped out of the way when using a red dot scope, yet quickly raised if the battery in the scope fails.  If installed correctly, the front and rear sight should line up exactly in the center of the scope, allowing what’s referred to as “co-witnessing” of both sight systems.</a:t>
            </a:r>
          </a:p>
        </p:txBody>
      </p:sp>
      <p:sp>
        <p:nvSpPr>
          <p:cNvPr id="24" name="Rectangle 8"/>
          <p:cNvSpPr>
            <a:spLocks/>
          </p:cNvSpPr>
          <p:nvPr/>
        </p:nvSpPr>
        <p:spPr bwMode="auto">
          <a:xfrm>
            <a:off x="355600" y="838200"/>
            <a:ext cx="8089900" cy="692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600" i="1" dirty="0"/>
              <a:t>Tap </a:t>
            </a:r>
            <a:r>
              <a:rPr lang="en-US" sz="1600" i="1" dirty="0" smtClean="0"/>
              <a:t>or click on </a:t>
            </a:r>
            <a:r>
              <a:rPr lang="en-US" sz="1600" i="1" dirty="0"/>
              <a:t>any </a:t>
            </a:r>
            <a:r>
              <a:rPr lang="en-US" sz="1600" i="1" dirty="0" smtClean="0"/>
              <a:t>hot spot below to </a:t>
            </a:r>
            <a:r>
              <a:rPr lang="en-US" sz="1600" i="1" dirty="0"/>
              <a:t>get a detailed description </a:t>
            </a:r>
            <a:r>
              <a:rPr lang="en-US" sz="1600" i="1" dirty="0" smtClean="0"/>
              <a:t>of </a:t>
            </a:r>
            <a:r>
              <a:rPr lang="en-US" sz="1600" i="1" dirty="0"/>
              <a:t>key parts of this </a:t>
            </a:r>
            <a:r>
              <a:rPr lang="en-US" sz="1600" i="1" dirty="0" smtClean="0"/>
              <a:t>AR-15 Semi-Automatic Rifle.</a:t>
            </a:r>
            <a:endParaRPr lang="en-US" sz="1600" dirty="0">
              <a:solidFill>
                <a:schemeClr val="tx1"/>
              </a:solidFill>
              <a:cs typeface="Arial" charset="0"/>
            </a:endParaRPr>
          </a:p>
        </p:txBody>
      </p:sp>
      <p:sp>
        <p:nvSpPr>
          <p:cNvPr id="25" name="Oval 24">
            <a:hlinkClick r:id="rId5" action="ppaction://hlinksldjump"/>
          </p:cNvPr>
          <p:cNvSpPr/>
          <p:nvPr/>
        </p:nvSpPr>
        <p:spPr bwMode="auto">
          <a:xfrm>
            <a:off x="762000" y="3474027"/>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0" name="Oval 29">
            <a:hlinkClick r:id="rId6" action="ppaction://hlinksldjump"/>
          </p:cNvPr>
          <p:cNvSpPr/>
          <p:nvPr/>
        </p:nvSpPr>
        <p:spPr bwMode="auto">
          <a:xfrm>
            <a:off x="3429000" y="3453511"/>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1" name="Oval 30">
            <a:hlinkClick r:id="rId7" action="ppaction://hlinksldjump"/>
          </p:cNvPr>
          <p:cNvSpPr/>
          <p:nvPr/>
        </p:nvSpPr>
        <p:spPr bwMode="auto">
          <a:xfrm>
            <a:off x="2552700" y="3178695"/>
            <a:ext cx="228600" cy="228600"/>
          </a:xfrm>
          <a:prstGeom prst="ellipse">
            <a:avLst/>
          </a:prstGeom>
          <a:solidFill>
            <a:srgbClr val="FF8C0E"/>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2" name="Oval 31">
            <a:hlinkClick r:id="rId8" action="ppaction://hlinksldjump"/>
          </p:cNvPr>
          <p:cNvSpPr/>
          <p:nvPr/>
        </p:nvSpPr>
        <p:spPr bwMode="auto">
          <a:xfrm>
            <a:off x="7010400" y="350520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3" name="Oval 32">
            <a:hlinkClick r:id="rId9" action="ppaction://hlinksldjump"/>
          </p:cNvPr>
          <p:cNvSpPr/>
          <p:nvPr/>
        </p:nvSpPr>
        <p:spPr bwMode="auto">
          <a:xfrm>
            <a:off x="2286000" y="4233408"/>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4" name="Oval 33">
            <a:hlinkClick r:id="rId10" action="ppaction://hlinksldjump"/>
          </p:cNvPr>
          <p:cNvSpPr/>
          <p:nvPr/>
        </p:nvSpPr>
        <p:spPr bwMode="auto">
          <a:xfrm>
            <a:off x="4759535" y="449580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5" name="Oval 34">
            <a:hlinkClick r:id="rId11" action="ppaction://hlinksldjump"/>
          </p:cNvPr>
          <p:cNvSpPr/>
          <p:nvPr/>
        </p:nvSpPr>
        <p:spPr bwMode="auto">
          <a:xfrm>
            <a:off x="4775122" y="375285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6" name="Oval 35">
            <a:hlinkClick r:id="rId12" action="ppaction://hlinksldjump"/>
          </p:cNvPr>
          <p:cNvSpPr/>
          <p:nvPr/>
        </p:nvSpPr>
        <p:spPr bwMode="auto">
          <a:xfrm>
            <a:off x="5962650" y="4293177"/>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Tree>
    <p:custDataLst>
      <p:tags r:id="rId1"/>
    </p:custDataLst>
    <p:extLst>
      <p:ext uri="{BB962C8B-B14F-4D97-AF65-F5344CB8AC3E}">
        <p14:creationId xmlns:p14="http://schemas.microsoft.com/office/powerpoint/2010/main" val="587465552"/>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86966" y="2819400"/>
            <a:ext cx="7590234" cy="250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AR-15 Components</a:t>
            </a:r>
            <a:endParaRPr lang="en-US" dirty="0" smtClean="0">
              <a:effectLst/>
            </a:endParaRPr>
          </a:p>
        </p:txBody>
      </p:sp>
      <p:sp>
        <p:nvSpPr>
          <p:cNvPr id="23" name="Rounded Rectangle 22"/>
          <p:cNvSpPr/>
          <p:nvPr/>
        </p:nvSpPr>
        <p:spPr bwMode="auto">
          <a:xfrm>
            <a:off x="1979755" y="1498852"/>
            <a:ext cx="4705350" cy="1522607"/>
          </a:xfrm>
          <a:prstGeom prst="roundRect">
            <a:avLst>
              <a:gd name="adj" fmla="val 10828"/>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36576" tIns="0" rIns="40639" bIns="0" anchor="ctr"/>
          <a:lstStyle/>
          <a:p>
            <a:pPr marL="39688"/>
            <a:r>
              <a:rPr lang="en-US" sz="1400" b="1" dirty="0" smtClean="0">
                <a:solidFill>
                  <a:schemeClr val="bg1"/>
                </a:solidFill>
                <a:latin typeface="Arial" panose="020B0604020202020204" pitchFamily="34" charset="0"/>
                <a:ea typeface="ＭＳ Ｐゴシック" charset="0"/>
                <a:cs typeface="Arial" panose="020B0604020202020204" pitchFamily="34" charset="0"/>
              </a:rPr>
              <a:t>Rail System</a:t>
            </a:r>
          </a:p>
          <a:p>
            <a:r>
              <a:rPr lang="en-US" sz="1100" dirty="0"/>
              <a:t>Most off the shelf AR-15s will come with the same type of plastic stocks seen since Vietnam, but replacing those with a rail system as seen here, allows any number of accessories to be attached, such as </a:t>
            </a:r>
            <a:r>
              <a:rPr lang="en-US" sz="1100" dirty="0" smtClean="0"/>
              <a:t>a pistol </a:t>
            </a:r>
            <a:r>
              <a:rPr lang="en-US" sz="1100" dirty="0"/>
              <a:t>grip or </a:t>
            </a:r>
            <a:r>
              <a:rPr lang="en-US" sz="1100" dirty="0" smtClean="0"/>
              <a:t>a red </a:t>
            </a:r>
            <a:r>
              <a:rPr lang="en-US" sz="1100" dirty="0"/>
              <a:t>dot </a:t>
            </a:r>
            <a:r>
              <a:rPr lang="en-US" sz="1100" dirty="0" smtClean="0"/>
              <a:t>scope.  </a:t>
            </a:r>
            <a:r>
              <a:rPr lang="en-US" sz="1100" dirty="0"/>
              <a:t>Lights, lasers, etc., will also mount securely to this standardized rail system.</a:t>
            </a:r>
          </a:p>
        </p:txBody>
      </p:sp>
      <p:sp>
        <p:nvSpPr>
          <p:cNvPr id="28" name="Rectangle 8"/>
          <p:cNvSpPr>
            <a:spLocks/>
          </p:cNvSpPr>
          <p:nvPr/>
        </p:nvSpPr>
        <p:spPr bwMode="auto">
          <a:xfrm>
            <a:off x="355600" y="838200"/>
            <a:ext cx="8089900" cy="692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600" i="1" dirty="0"/>
              <a:t>Tap </a:t>
            </a:r>
            <a:r>
              <a:rPr lang="en-US" sz="1600" i="1" dirty="0" smtClean="0"/>
              <a:t>or click on </a:t>
            </a:r>
            <a:r>
              <a:rPr lang="en-US" sz="1600" i="1" dirty="0"/>
              <a:t>any </a:t>
            </a:r>
            <a:r>
              <a:rPr lang="en-US" sz="1600" i="1" dirty="0" smtClean="0"/>
              <a:t>hot spot below to </a:t>
            </a:r>
            <a:r>
              <a:rPr lang="en-US" sz="1600" i="1" dirty="0"/>
              <a:t>get a detailed description </a:t>
            </a:r>
            <a:r>
              <a:rPr lang="en-US" sz="1600" i="1" dirty="0" smtClean="0"/>
              <a:t>of </a:t>
            </a:r>
            <a:r>
              <a:rPr lang="en-US" sz="1600" i="1" dirty="0"/>
              <a:t>key parts of this </a:t>
            </a:r>
            <a:r>
              <a:rPr lang="en-US" sz="1600" i="1" dirty="0" smtClean="0"/>
              <a:t>AR-15 Semi-Automatic Rifle.</a:t>
            </a:r>
            <a:endParaRPr lang="en-US" sz="1600" dirty="0">
              <a:solidFill>
                <a:schemeClr val="tx1"/>
              </a:solidFill>
              <a:cs typeface="Arial" charset="0"/>
            </a:endParaRPr>
          </a:p>
        </p:txBody>
      </p:sp>
      <p:sp>
        <p:nvSpPr>
          <p:cNvPr id="29" name="Oval 28">
            <a:hlinkClick r:id="rId5" action="ppaction://hlinksldjump"/>
          </p:cNvPr>
          <p:cNvSpPr/>
          <p:nvPr/>
        </p:nvSpPr>
        <p:spPr bwMode="auto">
          <a:xfrm>
            <a:off x="762000" y="3474027"/>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0" name="Oval 29">
            <a:hlinkClick r:id="rId6" action="ppaction://hlinksldjump"/>
          </p:cNvPr>
          <p:cNvSpPr/>
          <p:nvPr/>
        </p:nvSpPr>
        <p:spPr bwMode="auto">
          <a:xfrm>
            <a:off x="3429000" y="3453511"/>
            <a:ext cx="228600" cy="228600"/>
          </a:xfrm>
          <a:prstGeom prst="ellipse">
            <a:avLst/>
          </a:prstGeom>
          <a:solidFill>
            <a:srgbClr val="FF8C0E"/>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1" name="Oval 30">
            <a:hlinkClick r:id="rId7" action="ppaction://hlinksldjump"/>
          </p:cNvPr>
          <p:cNvSpPr/>
          <p:nvPr/>
        </p:nvSpPr>
        <p:spPr bwMode="auto">
          <a:xfrm>
            <a:off x="2552700" y="3178695"/>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2" name="Oval 31">
            <a:hlinkClick r:id="rId8" action="ppaction://hlinksldjump"/>
          </p:cNvPr>
          <p:cNvSpPr/>
          <p:nvPr/>
        </p:nvSpPr>
        <p:spPr bwMode="auto">
          <a:xfrm>
            <a:off x="7010400" y="350520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3" name="Oval 32">
            <a:hlinkClick r:id="rId9" action="ppaction://hlinksldjump"/>
          </p:cNvPr>
          <p:cNvSpPr/>
          <p:nvPr/>
        </p:nvSpPr>
        <p:spPr bwMode="auto">
          <a:xfrm>
            <a:off x="2286000" y="4233408"/>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4" name="Oval 33">
            <a:hlinkClick r:id="rId10" action="ppaction://hlinksldjump"/>
          </p:cNvPr>
          <p:cNvSpPr/>
          <p:nvPr/>
        </p:nvSpPr>
        <p:spPr bwMode="auto">
          <a:xfrm>
            <a:off x="4759535" y="449580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5" name="Oval 34">
            <a:hlinkClick r:id="rId11" action="ppaction://hlinksldjump"/>
          </p:cNvPr>
          <p:cNvSpPr/>
          <p:nvPr/>
        </p:nvSpPr>
        <p:spPr bwMode="auto">
          <a:xfrm>
            <a:off x="4775122" y="375285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6" name="Oval 35">
            <a:hlinkClick r:id="rId12" action="ppaction://hlinksldjump"/>
          </p:cNvPr>
          <p:cNvSpPr/>
          <p:nvPr/>
        </p:nvSpPr>
        <p:spPr bwMode="auto">
          <a:xfrm>
            <a:off x="5962650" y="4293177"/>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Tree>
    <p:custDataLst>
      <p:tags r:id="rId1"/>
    </p:custDataLst>
    <p:extLst>
      <p:ext uri="{BB962C8B-B14F-4D97-AF65-F5344CB8AC3E}">
        <p14:creationId xmlns:p14="http://schemas.microsoft.com/office/powerpoint/2010/main" val="2065043333"/>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86966" y="2819400"/>
            <a:ext cx="7590234" cy="250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AR-15 Components</a:t>
            </a:r>
            <a:endParaRPr lang="en-US" dirty="0" smtClean="0">
              <a:effectLst/>
            </a:endParaRPr>
          </a:p>
        </p:txBody>
      </p:sp>
      <p:sp>
        <p:nvSpPr>
          <p:cNvPr id="23" name="Rounded Rectangle 22"/>
          <p:cNvSpPr/>
          <p:nvPr/>
        </p:nvSpPr>
        <p:spPr bwMode="auto">
          <a:xfrm>
            <a:off x="4559300" y="1326730"/>
            <a:ext cx="4445000" cy="1745353"/>
          </a:xfrm>
          <a:prstGeom prst="roundRect">
            <a:avLst>
              <a:gd name="adj" fmla="val 10828"/>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36576" tIns="0" rIns="40639" bIns="0" anchor="ctr"/>
          <a:lstStyle/>
          <a:p>
            <a:pPr marL="39688"/>
            <a:r>
              <a:rPr lang="en-US" sz="1400" b="1" dirty="0" smtClean="0">
                <a:solidFill>
                  <a:schemeClr val="bg1"/>
                </a:solidFill>
                <a:latin typeface="Arial" panose="020B0604020202020204" pitchFamily="34" charset="0"/>
                <a:ea typeface="ＭＳ Ｐゴシック" charset="0"/>
                <a:cs typeface="Arial" panose="020B0604020202020204" pitchFamily="34" charset="0"/>
              </a:rPr>
              <a:t>Collapsible Stock</a:t>
            </a:r>
          </a:p>
          <a:p>
            <a:r>
              <a:rPr lang="en-US" sz="1100" dirty="0"/>
              <a:t>Unlike a fixed stock, </a:t>
            </a:r>
            <a:r>
              <a:rPr lang="en-US" sz="1100" dirty="0" smtClean="0"/>
              <a:t>collapsible </a:t>
            </a:r>
            <a:r>
              <a:rPr lang="en-US" sz="1100" dirty="0"/>
              <a:t>stocks allow the user to tailor the length of stock for their specific height, neck length, etc.  Most shooters will collapse the stock much shorter than a stock length they’d use on a traditional hunting rifle—the shorter length allows them to take up more of an isosceles stance (with both shoulders squared to the target), rather than a traditional rifle stance, which would angle the shooting shoulder to the rear.</a:t>
            </a:r>
          </a:p>
        </p:txBody>
      </p:sp>
      <p:sp>
        <p:nvSpPr>
          <p:cNvPr id="27" name="Rectangle 8"/>
          <p:cNvSpPr>
            <a:spLocks/>
          </p:cNvSpPr>
          <p:nvPr/>
        </p:nvSpPr>
        <p:spPr bwMode="auto">
          <a:xfrm>
            <a:off x="355600" y="838200"/>
            <a:ext cx="8089900" cy="692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600" i="1" dirty="0"/>
              <a:t>Tap </a:t>
            </a:r>
            <a:r>
              <a:rPr lang="en-US" sz="1600" i="1" dirty="0" smtClean="0"/>
              <a:t>or click on </a:t>
            </a:r>
            <a:r>
              <a:rPr lang="en-US" sz="1600" i="1" dirty="0"/>
              <a:t>any </a:t>
            </a:r>
            <a:r>
              <a:rPr lang="en-US" sz="1600" i="1" dirty="0" smtClean="0"/>
              <a:t>hot spot below to </a:t>
            </a:r>
            <a:r>
              <a:rPr lang="en-US" sz="1600" i="1" dirty="0"/>
              <a:t>get a detailed description </a:t>
            </a:r>
            <a:r>
              <a:rPr lang="en-US" sz="1600" i="1" dirty="0" smtClean="0"/>
              <a:t>of </a:t>
            </a:r>
            <a:r>
              <a:rPr lang="en-US" sz="1600" i="1" dirty="0"/>
              <a:t>key parts of this </a:t>
            </a:r>
            <a:r>
              <a:rPr lang="en-US" sz="1600" i="1" dirty="0" smtClean="0"/>
              <a:t>AR-15 Semi-Automatic Rifle.</a:t>
            </a:r>
            <a:endParaRPr lang="en-US" sz="1600" dirty="0">
              <a:solidFill>
                <a:schemeClr val="tx1"/>
              </a:solidFill>
              <a:cs typeface="Arial" charset="0"/>
            </a:endParaRPr>
          </a:p>
        </p:txBody>
      </p:sp>
      <p:sp>
        <p:nvSpPr>
          <p:cNvPr id="28" name="Oval 27">
            <a:hlinkClick r:id="rId5" action="ppaction://hlinksldjump"/>
          </p:cNvPr>
          <p:cNvSpPr/>
          <p:nvPr/>
        </p:nvSpPr>
        <p:spPr bwMode="auto">
          <a:xfrm>
            <a:off x="762000" y="3474027"/>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9" name="Oval 28">
            <a:hlinkClick r:id="rId6" action="ppaction://hlinksldjump"/>
          </p:cNvPr>
          <p:cNvSpPr/>
          <p:nvPr/>
        </p:nvSpPr>
        <p:spPr bwMode="auto">
          <a:xfrm>
            <a:off x="3429000" y="3453511"/>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0" name="Oval 29">
            <a:hlinkClick r:id="rId7" action="ppaction://hlinksldjump"/>
          </p:cNvPr>
          <p:cNvSpPr/>
          <p:nvPr/>
        </p:nvSpPr>
        <p:spPr bwMode="auto">
          <a:xfrm>
            <a:off x="2552700" y="3178695"/>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1" name="Oval 30">
            <a:hlinkClick r:id="rId8" action="ppaction://hlinksldjump"/>
          </p:cNvPr>
          <p:cNvSpPr/>
          <p:nvPr/>
        </p:nvSpPr>
        <p:spPr bwMode="auto">
          <a:xfrm>
            <a:off x="7010400" y="3505200"/>
            <a:ext cx="228600" cy="228600"/>
          </a:xfrm>
          <a:prstGeom prst="ellipse">
            <a:avLst/>
          </a:prstGeom>
          <a:solidFill>
            <a:srgbClr val="FF8C0E"/>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2" name="Oval 31">
            <a:hlinkClick r:id="rId9" action="ppaction://hlinksldjump"/>
          </p:cNvPr>
          <p:cNvSpPr/>
          <p:nvPr/>
        </p:nvSpPr>
        <p:spPr bwMode="auto">
          <a:xfrm>
            <a:off x="2286000" y="4233408"/>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3" name="Oval 32">
            <a:hlinkClick r:id="rId10" action="ppaction://hlinksldjump"/>
          </p:cNvPr>
          <p:cNvSpPr/>
          <p:nvPr/>
        </p:nvSpPr>
        <p:spPr bwMode="auto">
          <a:xfrm>
            <a:off x="4759535" y="449580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4" name="Oval 33">
            <a:hlinkClick r:id="rId11" action="ppaction://hlinksldjump"/>
          </p:cNvPr>
          <p:cNvSpPr/>
          <p:nvPr/>
        </p:nvSpPr>
        <p:spPr bwMode="auto">
          <a:xfrm>
            <a:off x="4775122" y="375285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5" name="Oval 34">
            <a:hlinkClick r:id="rId12" action="ppaction://hlinksldjump"/>
          </p:cNvPr>
          <p:cNvSpPr/>
          <p:nvPr/>
        </p:nvSpPr>
        <p:spPr bwMode="auto">
          <a:xfrm>
            <a:off x="5962650" y="4293177"/>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Tree>
    <p:custDataLst>
      <p:tags r:id="rId1"/>
    </p:custDataLst>
    <p:extLst>
      <p:ext uri="{BB962C8B-B14F-4D97-AF65-F5344CB8AC3E}">
        <p14:creationId xmlns:p14="http://schemas.microsoft.com/office/powerpoint/2010/main" val="2349164904"/>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86966" y="2819400"/>
            <a:ext cx="7590234" cy="250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AR-15 Components</a:t>
            </a:r>
            <a:endParaRPr lang="en-US" dirty="0" smtClean="0">
              <a:effectLst/>
            </a:endParaRPr>
          </a:p>
        </p:txBody>
      </p:sp>
      <p:sp>
        <p:nvSpPr>
          <p:cNvPr id="24" name="Rounded Rectangle 23"/>
          <p:cNvSpPr/>
          <p:nvPr/>
        </p:nvSpPr>
        <p:spPr bwMode="auto">
          <a:xfrm>
            <a:off x="6553200" y="3788486"/>
            <a:ext cx="2347504" cy="2155114"/>
          </a:xfrm>
          <a:prstGeom prst="roundRect">
            <a:avLst>
              <a:gd name="adj" fmla="val 7518"/>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36576" tIns="0" rIns="40639" bIns="0" anchor="ctr"/>
          <a:lstStyle/>
          <a:p>
            <a:pPr marL="39688"/>
            <a:r>
              <a:rPr lang="en-US" sz="1400" b="1" dirty="0" smtClean="0">
                <a:solidFill>
                  <a:schemeClr val="bg1"/>
                </a:solidFill>
                <a:latin typeface="Arial" panose="020B0604020202020204" pitchFamily="34" charset="0"/>
                <a:ea typeface="ＭＳ Ｐゴシック" charset="0"/>
                <a:cs typeface="Arial" panose="020B0604020202020204" pitchFamily="34" charset="0"/>
              </a:rPr>
              <a:t>Pistol Grip</a:t>
            </a:r>
          </a:p>
          <a:p>
            <a:r>
              <a:rPr lang="en-US" sz="1100" dirty="0"/>
              <a:t>Like it sounds, the AR-15 pistol grip allows the shooter to take up a grip reminiscent of shooting a pistol, rather than a traditional rifle grip, which forces the hand back at an odd angle.  Like all AR-15 accessories, pistol grips can be purchased in all shapes and sizes, including this example from </a:t>
            </a:r>
            <a:r>
              <a:rPr lang="en-US" sz="1100" dirty="0" err="1"/>
              <a:t>Magpul</a:t>
            </a:r>
            <a:r>
              <a:rPr lang="en-US" sz="1100" dirty="0"/>
              <a:t>.</a:t>
            </a:r>
          </a:p>
        </p:txBody>
      </p:sp>
      <p:sp>
        <p:nvSpPr>
          <p:cNvPr id="23" name="Rectangle 8"/>
          <p:cNvSpPr>
            <a:spLocks/>
          </p:cNvSpPr>
          <p:nvPr/>
        </p:nvSpPr>
        <p:spPr bwMode="auto">
          <a:xfrm>
            <a:off x="355600" y="838200"/>
            <a:ext cx="8089900" cy="692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600" i="1" dirty="0"/>
              <a:t>Tap </a:t>
            </a:r>
            <a:r>
              <a:rPr lang="en-US" sz="1600" i="1" dirty="0" smtClean="0"/>
              <a:t>or click on </a:t>
            </a:r>
            <a:r>
              <a:rPr lang="en-US" sz="1600" i="1" dirty="0"/>
              <a:t>any </a:t>
            </a:r>
            <a:r>
              <a:rPr lang="en-US" sz="1600" i="1" dirty="0" smtClean="0"/>
              <a:t>hot spot below to </a:t>
            </a:r>
            <a:r>
              <a:rPr lang="en-US" sz="1600" i="1" dirty="0"/>
              <a:t>get a detailed description </a:t>
            </a:r>
            <a:r>
              <a:rPr lang="en-US" sz="1600" i="1" dirty="0" smtClean="0"/>
              <a:t>of </a:t>
            </a:r>
            <a:r>
              <a:rPr lang="en-US" sz="1600" i="1" dirty="0"/>
              <a:t>key parts of this </a:t>
            </a:r>
            <a:r>
              <a:rPr lang="en-US" sz="1600" i="1" dirty="0" smtClean="0"/>
              <a:t>AR-15 Semi-Automatic Rifle.</a:t>
            </a:r>
            <a:endParaRPr lang="en-US" sz="1600" dirty="0">
              <a:solidFill>
                <a:schemeClr val="tx1"/>
              </a:solidFill>
              <a:cs typeface="Arial" charset="0"/>
            </a:endParaRPr>
          </a:p>
        </p:txBody>
      </p:sp>
      <p:sp>
        <p:nvSpPr>
          <p:cNvPr id="27" name="Oval 26">
            <a:hlinkClick r:id="rId5" action="ppaction://hlinksldjump"/>
          </p:cNvPr>
          <p:cNvSpPr/>
          <p:nvPr/>
        </p:nvSpPr>
        <p:spPr bwMode="auto">
          <a:xfrm>
            <a:off x="762000" y="3474027"/>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8" name="Oval 27">
            <a:hlinkClick r:id="rId6" action="ppaction://hlinksldjump"/>
          </p:cNvPr>
          <p:cNvSpPr/>
          <p:nvPr/>
        </p:nvSpPr>
        <p:spPr bwMode="auto">
          <a:xfrm>
            <a:off x="3429000" y="3453511"/>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9" name="Oval 28">
            <a:hlinkClick r:id="rId7" action="ppaction://hlinksldjump"/>
          </p:cNvPr>
          <p:cNvSpPr/>
          <p:nvPr/>
        </p:nvSpPr>
        <p:spPr bwMode="auto">
          <a:xfrm>
            <a:off x="2552700" y="3178695"/>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0" name="Oval 29">
            <a:hlinkClick r:id="rId8" action="ppaction://hlinksldjump"/>
          </p:cNvPr>
          <p:cNvSpPr/>
          <p:nvPr/>
        </p:nvSpPr>
        <p:spPr bwMode="auto">
          <a:xfrm>
            <a:off x="7010400" y="350520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1" name="Oval 30">
            <a:hlinkClick r:id="rId9" action="ppaction://hlinksldjump"/>
          </p:cNvPr>
          <p:cNvSpPr/>
          <p:nvPr/>
        </p:nvSpPr>
        <p:spPr bwMode="auto">
          <a:xfrm>
            <a:off x="2286000" y="4233408"/>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2" name="Oval 31">
            <a:hlinkClick r:id="rId10" action="ppaction://hlinksldjump"/>
          </p:cNvPr>
          <p:cNvSpPr/>
          <p:nvPr/>
        </p:nvSpPr>
        <p:spPr bwMode="auto">
          <a:xfrm>
            <a:off x="4759535" y="449580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3" name="Oval 32">
            <a:hlinkClick r:id="rId11" action="ppaction://hlinksldjump"/>
          </p:cNvPr>
          <p:cNvSpPr/>
          <p:nvPr/>
        </p:nvSpPr>
        <p:spPr bwMode="auto">
          <a:xfrm>
            <a:off x="4775122" y="375285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4" name="Oval 33">
            <a:hlinkClick r:id="rId12" action="ppaction://hlinksldjump"/>
          </p:cNvPr>
          <p:cNvSpPr/>
          <p:nvPr/>
        </p:nvSpPr>
        <p:spPr bwMode="auto">
          <a:xfrm>
            <a:off x="5962650" y="4293177"/>
            <a:ext cx="228600" cy="228600"/>
          </a:xfrm>
          <a:prstGeom prst="ellipse">
            <a:avLst/>
          </a:prstGeom>
          <a:solidFill>
            <a:srgbClr val="FF8C0E"/>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Tree>
    <p:custDataLst>
      <p:tags r:id="rId1"/>
    </p:custDataLst>
    <p:extLst>
      <p:ext uri="{BB962C8B-B14F-4D97-AF65-F5344CB8AC3E}">
        <p14:creationId xmlns:p14="http://schemas.microsoft.com/office/powerpoint/2010/main" val="480053243"/>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86966" y="2819400"/>
            <a:ext cx="7590234" cy="250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AR-15 Components</a:t>
            </a:r>
            <a:endParaRPr lang="en-US" dirty="0" smtClean="0">
              <a:effectLst/>
            </a:endParaRPr>
          </a:p>
        </p:txBody>
      </p:sp>
      <p:sp>
        <p:nvSpPr>
          <p:cNvPr id="24" name="Rounded Rectangle 23"/>
          <p:cNvSpPr/>
          <p:nvPr/>
        </p:nvSpPr>
        <p:spPr bwMode="auto">
          <a:xfrm>
            <a:off x="2667000" y="5105400"/>
            <a:ext cx="4265642" cy="1276676"/>
          </a:xfrm>
          <a:prstGeom prst="roundRect">
            <a:avLst>
              <a:gd name="adj" fmla="val 11944"/>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36576" tIns="0" rIns="40639" bIns="0" anchor="ctr"/>
          <a:lstStyle/>
          <a:p>
            <a:pPr marL="39688"/>
            <a:r>
              <a:rPr lang="en-US" sz="1400" b="1" dirty="0" smtClean="0">
                <a:solidFill>
                  <a:schemeClr val="bg1"/>
                </a:solidFill>
                <a:latin typeface="Arial" panose="020B0604020202020204" pitchFamily="34" charset="0"/>
                <a:ea typeface="ＭＳ Ｐゴシック" charset="0"/>
                <a:cs typeface="Arial" panose="020B0604020202020204" pitchFamily="34" charset="0"/>
              </a:rPr>
              <a:t>Bolt Lock / Bolt Release</a:t>
            </a:r>
          </a:p>
          <a:p>
            <a:r>
              <a:rPr lang="en-US" sz="1100" dirty="0"/>
              <a:t>When the charging handle is pulled back which pulls the bolt back with it, pushing on the bottom of the bolt lock will lock the bolt to the rear.  Pressing on the top of the bolt release will allow the bolt to travel forward.</a:t>
            </a:r>
          </a:p>
        </p:txBody>
      </p:sp>
      <p:sp>
        <p:nvSpPr>
          <p:cNvPr id="23" name="Rectangle 8"/>
          <p:cNvSpPr>
            <a:spLocks/>
          </p:cNvSpPr>
          <p:nvPr/>
        </p:nvSpPr>
        <p:spPr bwMode="auto">
          <a:xfrm>
            <a:off x="355600" y="838200"/>
            <a:ext cx="8089900" cy="692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600" i="1" dirty="0"/>
              <a:t>Tap </a:t>
            </a:r>
            <a:r>
              <a:rPr lang="en-US" sz="1600" i="1" dirty="0" smtClean="0"/>
              <a:t>or click on </a:t>
            </a:r>
            <a:r>
              <a:rPr lang="en-US" sz="1600" i="1" dirty="0"/>
              <a:t>any </a:t>
            </a:r>
            <a:r>
              <a:rPr lang="en-US" sz="1600" i="1" dirty="0" smtClean="0"/>
              <a:t>hot spot below to </a:t>
            </a:r>
            <a:r>
              <a:rPr lang="en-US" sz="1600" i="1" dirty="0"/>
              <a:t>get a detailed description </a:t>
            </a:r>
            <a:r>
              <a:rPr lang="en-US" sz="1600" i="1" dirty="0" smtClean="0"/>
              <a:t>of </a:t>
            </a:r>
            <a:r>
              <a:rPr lang="en-US" sz="1600" i="1" dirty="0"/>
              <a:t>key parts of this </a:t>
            </a:r>
            <a:r>
              <a:rPr lang="en-US" sz="1600" i="1" dirty="0" smtClean="0"/>
              <a:t>AR-15 Semi-Automatic Rifle.</a:t>
            </a:r>
            <a:endParaRPr lang="en-US" sz="1600" dirty="0">
              <a:solidFill>
                <a:schemeClr val="tx1"/>
              </a:solidFill>
              <a:cs typeface="Arial" charset="0"/>
            </a:endParaRPr>
          </a:p>
        </p:txBody>
      </p:sp>
      <p:sp>
        <p:nvSpPr>
          <p:cNvPr id="26" name="Oval 25">
            <a:hlinkClick r:id="rId5" action="ppaction://hlinksldjump"/>
          </p:cNvPr>
          <p:cNvSpPr/>
          <p:nvPr/>
        </p:nvSpPr>
        <p:spPr bwMode="auto">
          <a:xfrm>
            <a:off x="762000" y="3474027"/>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7" name="Oval 26">
            <a:hlinkClick r:id="rId6" action="ppaction://hlinksldjump"/>
          </p:cNvPr>
          <p:cNvSpPr/>
          <p:nvPr/>
        </p:nvSpPr>
        <p:spPr bwMode="auto">
          <a:xfrm>
            <a:off x="3429000" y="3453511"/>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8" name="Oval 27">
            <a:hlinkClick r:id="rId7" action="ppaction://hlinksldjump"/>
          </p:cNvPr>
          <p:cNvSpPr/>
          <p:nvPr/>
        </p:nvSpPr>
        <p:spPr bwMode="auto">
          <a:xfrm>
            <a:off x="2552700" y="3178695"/>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9" name="Oval 28">
            <a:hlinkClick r:id="rId8" action="ppaction://hlinksldjump"/>
          </p:cNvPr>
          <p:cNvSpPr/>
          <p:nvPr/>
        </p:nvSpPr>
        <p:spPr bwMode="auto">
          <a:xfrm>
            <a:off x="7010400" y="350520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0" name="Oval 29">
            <a:hlinkClick r:id="rId9" action="ppaction://hlinksldjump"/>
          </p:cNvPr>
          <p:cNvSpPr/>
          <p:nvPr/>
        </p:nvSpPr>
        <p:spPr bwMode="auto">
          <a:xfrm>
            <a:off x="2286000" y="4233408"/>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1" name="Oval 30">
            <a:hlinkClick r:id="rId10" action="ppaction://hlinksldjump"/>
          </p:cNvPr>
          <p:cNvSpPr/>
          <p:nvPr/>
        </p:nvSpPr>
        <p:spPr bwMode="auto">
          <a:xfrm>
            <a:off x="4759535" y="449580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2" name="Oval 31">
            <a:hlinkClick r:id="rId11" action="ppaction://hlinksldjump"/>
          </p:cNvPr>
          <p:cNvSpPr/>
          <p:nvPr/>
        </p:nvSpPr>
        <p:spPr bwMode="auto">
          <a:xfrm>
            <a:off x="4775122" y="3752850"/>
            <a:ext cx="228600" cy="228600"/>
          </a:xfrm>
          <a:prstGeom prst="ellipse">
            <a:avLst/>
          </a:prstGeom>
          <a:solidFill>
            <a:srgbClr val="FF8C0E"/>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3" name="Oval 32">
            <a:hlinkClick r:id="rId12" action="ppaction://hlinksldjump"/>
          </p:cNvPr>
          <p:cNvSpPr/>
          <p:nvPr/>
        </p:nvSpPr>
        <p:spPr bwMode="auto">
          <a:xfrm>
            <a:off x="5962650" y="4293177"/>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Tree>
    <p:custDataLst>
      <p:tags r:id="rId1"/>
    </p:custDataLst>
    <p:extLst>
      <p:ext uri="{BB962C8B-B14F-4D97-AF65-F5344CB8AC3E}">
        <p14:creationId xmlns:p14="http://schemas.microsoft.com/office/powerpoint/2010/main" val="3297665828"/>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86966" y="2819400"/>
            <a:ext cx="7590234" cy="250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AR-15 Components</a:t>
            </a:r>
            <a:endParaRPr lang="en-US" dirty="0" smtClean="0">
              <a:effectLst/>
            </a:endParaRPr>
          </a:p>
        </p:txBody>
      </p:sp>
      <p:sp>
        <p:nvSpPr>
          <p:cNvPr id="24" name="Rounded Rectangle 23"/>
          <p:cNvSpPr/>
          <p:nvPr/>
        </p:nvSpPr>
        <p:spPr bwMode="auto">
          <a:xfrm>
            <a:off x="124634" y="4554815"/>
            <a:ext cx="4265642" cy="1998385"/>
          </a:xfrm>
          <a:prstGeom prst="roundRect">
            <a:avLst>
              <a:gd name="adj" fmla="val 7468"/>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36576" tIns="0" rIns="40639" bIns="0" anchor="ctr"/>
          <a:lstStyle/>
          <a:p>
            <a:pPr marL="39688"/>
            <a:r>
              <a:rPr lang="en-US" sz="1400" b="1" dirty="0" smtClean="0">
                <a:solidFill>
                  <a:schemeClr val="bg1"/>
                </a:solidFill>
                <a:latin typeface="Arial" panose="020B0604020202020204" pitchFamily="34" charset="0"/>
                <a:ea typeface="ＭＳ Ｐゴシック" charset="0"/>
                <a:cs typeface="Arial" panose="020B0604020202020204" pitchFamily="34" charset="0"/>
              </a:rPr>
              <a:t>Magazine</a:t>
            </a:r>
          </a:p>
          <a:p>
            <a:r>
              <a:rPr lang="en-US" sz="1100" dirty="0"/>
              <a:t>AR-15 magazines are traditionally made from steel, but plastic magazines like this one from </a:t>
            </a:r>
            <a:r>
              <a:rPr lang="en-US" sz="1100" dirty="0" err="1"/>
              <a:t>Magpul</a:t>
            </a:r>
            <a:r>
              <a:rPr lang="en-US" sz="1100" dirty="0"/>
              <a:t> are now hugely popular. </a:t>
            </a:r>
            <a:r>
              <a:rPr lang="en-US" sz="1100" dirty="0" smtClean="0"/>
              <a:t> As </a:t>
            </a:r>
            <a:r>
              <a:rPr lang="en-US" sz="1100" dirty="0"/>
              <a:t>with handgun magazines, the proper name is magazine, not clip.  What you see here is a 30 round magazine, which most AR-15 owners consider to be the standard size.  The term </a:t>
            </a:r>
            <a:r>
              <a:rPr lang="en-US" sz="1100" dirty="0" smtClean="0"/>
              <a:t>“high capacity” </a:t>
            </a:r>
            <a:r>
              <a:rPr lang="en-US" sz="1100" dirty="0"/>
              <a:t>magazine is simply an invention of the anti-gun crowd, and should never be used when referring to a 30 round magazine, or any size magazine for that matter, and instead, </a:t>
            </a:r>
            <a:r>
              <a:rPr lang="en-US" sz="1100" dirty="0" smtClean="0"/>
              <a:t>you can just call it a magazine.</a:t>
            </a:r>
            <a:endParaRPr lang="en-US" sz="1100" dirty="0"/>
          </a:p>
        </p:txBody>
      </p:sp>
      <p:sp>
        <p:nvSpPr>
          <p:cNvPr id="23" name="Rectangle 8"/>
          <p:cNvSpPr>
            <a:spLocks/>
          </p:cNvSpPr>
          <p:nvPr/>
        </p:nvSpPr>
        <p:spPr bwMode="auto">
          <a:xfrm>
            <a:off x="355600" y="838200"/>
            <a:ext cx="8089900" cy="692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600" i="1" dirty="0"/>
              <a:t>Tap </a:t>
            </a:r>
            <a:r>
              <a:rPr lang="en-US" sz="1600" i="1" dirty="0" smtClean="0"/>
              <a:t>or click on </a:t>
            </a:r>
            <a:r>
              <a:rPr lang="en-US" sz="1600" i="1" dirty="0"/>
              <a:t>any </a:t>
            </a:r>
            <a:r>
              <a:rPr lang="en-US" sz="1600" i="1" dirty="0" smtClean="0"/>
              <a:t>hot spot below to </a:t>
            </a:r>
            <a:r>
              <a:rPr lang="en-US" sz="1600" i="1" dirty="0"/>
              <a:t>get a detailed description </a:t>
            </a:r>
            <a:r>
              <a:rPr lang="en-US" sz="1600" i="1" dirty="0" smtClean="0"/>
              <a:t>of </a:t>
            </a:r>
            <a:r>
              <a:rPr lang="en-US" sz="1600" i="1" dirty="0"/>
              <a:t>key parts of this </a:t>
            </a:r>
            <a:r>
              <a:rPr lang="en-US" sz="1600" i="1" dirty="0" smtClean="0"/>
              <a:t>AR-15 Semi-Automatic Rifle.</a:t>
            </a:r>
            <a:endParaRPr lang="en-US" sz="1600" dirty="0">
              <a:solidFill>
                <a:schemeClr val="tx1"/>
              </a:solidFill>
              <a:cs typeface="Arial" charset="0"/>
            </a:endParaRPr>
          </a:p>
        </p:txBody>
      </p:sp>
      <p:sp>
        <p:nvSpPr>
          <p:cNvPr id="28" name="Oval 27">
            <a:hlinkClick r:id="rId5" action="ppaction://hlinksldjump"/>
          </p:cNvPr>
          <p:cNvSpPr/>
          <p:nvPr/>
        </p:nvSpPr>
        <p:spPr bwMode="auto">
          <a:xfrm>
            <a:off x="762000" y="3474027"/>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9" name="Oval 28">
            <a:hlinkClick r:id="rId6" action="ppaction://hlinksldjump"/>
          </p:cNvPr>
          <p:cNvSpPr/>
          <p:nvPr/>
        </p:nvSpPr>
        <p:spPr bwMode="auto">
          <a:xfrm>
            <a:off x="3429000" y="3453511"/>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0" name="Oval 29">
            <a:hlinkClick r:id="rId7" action="ppaction://hlinksldjump"/>
          </p:cNvPr>
          <p:cNvSpPr/>
          <p:nvPr/>
        </p:nvSpPr>
        <p:spPr bwMode="auto">
          <a:xfrm>
            <a:off x="2552700" y="3178695"/>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1" name="Oval 30">
            <a:hlinkClick r:id="rId8" action="ppaction://hlinksldjump"/>
          </p:cNvPr>
          <p:cNvSpPr/>
          <p:nvPr/>
        </p:nvSpPr>
        <p:spPr bwMode="auto">
          <a:xfrm>
            <a:off x="7010400" y="350520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2" name="Oval 31">
            <a:hlinkClick r:id="rId9" action="ppaction://hlinksldjump"/>
          </p:cNvPr>
          <p:cNvSpPr/>
          <p:nvPr/>
        </p:nvSpPr>
        <p:spPr bwMode="auto">
          <a:xfrm>
            <a:off x="2286000" y="4233408"/>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3" name="Oval 32">
            <a:hlinkClick r:id="rId10" action="ppaction://hlinksldjump"/>
          </p:cNvPr>
          <p:cNvSpPr/>
          <p:nvPr/>
        </p:nvSpPr>
        <p:spPr bwMode="auto">
          <a:xfrm>
            <a:off x="4759535" y="4495800"/>
            <a:ext cx="228600" cy="228600"/>
          </a:xfrm>
          <a:prstGeom prst="ellipse">
            <a:avLst/>
          </a:prstGeom>
          <a:solidFill>
            <a:srgbClr val="FF8C0E"/>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4" name="Oval 33">
            <a:hlinkClick r:id="rId11" action="ppaction://hlinksldjump"/>
          </p:cNvPr>
          <p:cNvSpPr/>
          <p:nvPr/>
        </p:nvSpPr>
        <p:spPr bwMode="auto">
          <a:xfrm>
            <a:off x="4775122" y="375285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5" name="Oval 34">
            <a:hlinkClick r:id="rId12" action="ppaction://hlinksldjump"/>
          </p:cNvPr>
          <p:cNvSpPr/>
          <p:nvPr/>
        </p:nvSpPr>
        <p:spPr bwMode="auto">
          <a:xfrm>
            <a:off x="5962650" y="4293177"/>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Tree>
    <p:custDataLst>
      <p:tags r:id="rId1"/>
    </p:custDataLst>
    <p:extLst>
      <p:ext uri="{BB962C8B-B14F-4D97-AF65-F5344CB8AC3E}">
        <p14:creationId xmlns:p14="http://schemas.microsoft.com/office/powerpoint/2010/main" val="2351128298"/>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86966" y="2819400"/>
            <a:ext cx="7590234" cy="250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AR-15 Components</a:t>
            </a:r>
            <a:endParaRPr lang="en-US" dirty="0" smtClean="0">
              <a:effectLst/>
            </a:endParaRPr>
          </a:p>
        </p:txBody>
      </p:sp>
      <p:cxnSp>
        <p:nvCxnSpPr>
          <p:cNvPr id="19" name="Straight Connector 18"/>
          <p:cNvCxnSpPr>
            <a:stCxn id="20" idx="0"/>
          </p:cNvCxnSpPr>
          <p:nvPr/>
        </p:nvCxnSpPr>
        <p:spPr bwMode="auto">
          <a:xfrm flipV="1">
            <a:off x="3949262" y="4876800"/>
            <a:ext cx="914400" cy="706286"/>
          </a:xfrm>
          <a:prstGeom prst="line">
            <a:avLst/>
          </a:prstGeom>
          <a:noFill/>
          <a:ln w="25400" cap="flat" cmpd="sng" algn="ctr">
            <a:solidFill>
              <a:srgbClr val="FF8C0E"/>
            </a:solidFill>
            <a:prstDash val="solid"/>
            <a:round/>
            <a:headEnd type="none" w="med" len="med"/>
            <a:tailEnd type="oval" w="med" len="med"/>
          </a:ln>
          <a:effectLst>
            <a:glow rad="63500">
              <a:schemeClr val="bg1">
                <a:alpha val="75000"/>
              </a:schemeClr>
            </a:glow>
          </a:effectLst>
          <a:extLst/>
        </p:spPr>
      </p:cxnSp>
      <p:sp>
        <p:nvSpPr>
          <p:cNvPr id="20" name="Rounded Rectangle 19">
            <a:hlinkClick r:id="rId5" action="ppaction://hlinksldjump"/>
          </p:cNvPr>
          <p:cNvSpPr/>
          <p:nvPr/>
        </p:nvSpPr>
        <p:spPr bwMode="auto">
          <a:xfrm>
            <a:off x="3187262" y="5583086"/>
            <a:ext cx="1524000" cy="304800"/>
          </a:xfrm>
          <a:prstGeom prst="roundRect">
            <a:avLst>
              <a:gd name="adj" fmla="val 50000"/>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0" tIns="0" rIns="40639" bIns="0" anchor="ctr"/>
          <a:lstStyle/>
          <a:p>
            <a:pPr marL="39688" algn="ctr"/>
            <a:r>
              <a:rPr lang="en-US" sz="1400" b="1" dirty="0" smtClean="0">
                <a:solidFill>
                  <a:schemeClr val="bg1"/>
                </a:solidFill>
                <a:latin typeface="Arial" panose="020B0604020202020204" pitchFamily="34" charset="0"/>
                <a:ea typeface="ＭＳ Ｐゴシック" charset="0"/>
                <a:cs typeface="Arial" panose="020B0604020202020204" pitchFamily="34" charset="0"/>
              </a:rPr>
              <a:t>Magazine</a:t>
            </a:r>
            <a:endParaRPr lang="en-US" sz="1400" b="1" dirty="0">
              <a:solidFill>
                <a:schemeClr val="bg1"/>
              </a:solidFill>
              <a:latin typeface="Arial" panose="020B0604020202020204" pitchFamily="34" charset="0"/>
              <a:ea typeface="ＭＳ Ｐゴシック" charset="0"/>
              <a:cs typeface="Arial" panose="020B0604020202020204" pitchFamily="34" charset="0"/>
            </a:endParaRPr>
          </a:p>
        </p:txBody>
      </p:sp>
      <p:sp>
        <p:nvSpPr>
          <p:cNvPr id="23" name="Rounded Rectangle 22"/>
          <p:cNvSpPr/>
          <p:nvPr/>
        </p:nvSpPr>
        <p:spPr bwMode="auto">
          <a:xfrm>
            <a:off x="143507" y="4794151"/>
            <a:ext cx="5036362" cy="1745353"/>
          </a:xfrm>
          <a:prstGeom prst="roundRect">
            <a:avLst>
              <a:gd name="adj" fmla="val 10828"/>
            </a:avLst>
          </a:prstGeom>
          <a:ln/>
          <a:effectLst>
            <a:outerShdw blurRad="40000" dist="23000" dir="5400000" rotWithShape="0">
              <a:srgbClr val="000000">
                <a:alpha val="35000"/>
              </a:srgbClr>
            </a:outerShdw>
            <a:softEdge rad="635000"/>
          </a:effectLst>
          <a:extLst/>
        </p:spPr>
        <p:style>
          <a:lnRef idx="0">
            <a:schemeClr val="accent6"/>
          </a:lnRef>
          <a:fillRef idx="3">
            <a:schemeClr val="accent6"/>
          </a:fillRef>
          <a:effectRef idx="3">
            <a:schemeClr val="accent6"/>
          </a:effectRef>
          <a:fontRef idx="minor">
            <a:schemeClr val="lt1"/>
          </a:fontRef>
        </p:style>
        <p:txBody>
          <a:bodyPr lIns="36576" tIns="0" rIns="40639" bIns="0" anchor="ctr"/>
          <a:lstStyle/>
          <a:p>
            <a:pPr marL="39688"/>
            <a:r>
              <a:rPr lang="en-US" sz="1400" b="1" dirty="0" smtClean="0">
                <a:solidFill>
                  <a:schemeClr val="bg1"/>
                </a:solidFill>
                <a:latin typeface="Arial" panose="020B0604020202020204" pitchFamily="34" charset="0"/>
                <a:ea typeface="ＭＳ Ｐゴシック" charset="0"/>
                <a:cs typeface="Arial" panose="020B0604020202020204" pitchFamily="34" charset="0"/>
              </a:rPr>
              <a:t>Forward Pistol Grip</a:t>
            </a:r>
          </a:p>
          <a:p>
            <a:r>
              <a:rPr lang="en-US" sz="1100" dirty="0"/>
              <a:t>While the AR-15 can be fired like a traditional hunting rifle by placing the support hand under the </a:t>
            </a:r>
            <a:r>
              <a:rPr lang="en-US" sz="1100" dirty="0" err="1"/>
              <a:t>forestock</a:t>
            </a:r>
            <a:r>
              <a:rPr lang="en-US" sz="1100" dirty="0"/>
              <a:t>, that position can be a bit awkward if firing for an extended period of time at the range.  A forward pistol grip, or the Angled Fore Grip from </a:t>
            </a:r>
            <a:r>
              <a:rPr lang="en-US" sz="1100" dirty="0" err="1"/>
              <a:t>Magpul</a:t>
            </a:r>
            <a:r>
              <a:rPr lang="en-US" sz="1100" dirty="0"/>
              <a:t>, can provide a more natural way of holding the rifle.  Surefire also offers a number of pistol grip / tactical light combinations, which allows the user to hold the rifle steady, and momentarily light up a scene by squeezing pressure pads integrated into the vertical grip.</a:t>
            </a:r>
          </a:p>
        </p:txBody>
      </p:sp>
      <p:sp>
        <p:nvSpPr>
          <p:cNvPr id="21" name="Rectangle 8"/>
          <p:cNvSpPr>
            <a:spLocks/>
          </p:cNvSpPr>
          <p:nvPr/>
        </p:nvSpPr>
        <p:spPr bwMode="auto">
          <a:xfrm>
            <a:off x="355600" y="838200"/>
            <a:ext cx="8089900" cy="692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buClr>
                <a:srgbClr val="000000"/>
              </a:buClr>
              <a:buSzPct val="100000"/>
            </a:pPr>
            <a:r>
              <a:rPr lang="en-US" sz="1600" i="1" dirty="0"/>
              <a:t>Tap </a:t>
            </a:r>
            <a:r>
              <a:rPr lang="en-US" sz="1600" i="1" dirty="0" smtClean="0"/>
              <a:t>or click on </a:t>
            </a:r>
            <a:r>
              <a:rPr lang="en-US" sz="1600" i="1" dirty="0"/>
              <a:t>any </a:t>
            </a:r>
            <a:r>
              <a:rPr lang="en-US" sz="1600" i="1" dirty="0" smtClean="0"/>
              <a:t>hot spot below to </a:t>
            </a:r>
            <a:r>
              <a:rPr lang="en-US" sz="1600" i="1" dirty="0"/>
              <a:t>get a detailed description </a:t>
            </a:r>
            <a:r>
              <a:rPr lang="en-US" sz="1600" i="1" dirty="0" smtClean="0"/>
              <a:t>of </a:t>
            </a:r>
            <a:r>
              <a:rPr lang="en-US" sz="1600" i="1" dirty="0"/>
              <a:t>key parts of this </a:t>
            </a:r>
            <a:r>
              <a:rPr lang="en-US" sz="1600" i="1" dirty="0" smtClean="0"/>
              <a:t>AR-15 Semi-Automatic Rifle.</a:t>
            </a:r>
            <a:endParaRPr lang="en-US" sz="1600" dirty="0">
              <a:solidFill>
                <a:schemeClr val="tx1"/>
              </a:solidFill>
              <a:cs typeface="Arial" charset="0"/>
            </a:endParaRPr>
          </a:p>
        </p:txBody>
      </p:sp>
      <p:sp>
        <p:nvSpPr>
          <p:cNvPr id="22" name="Oval 21">
            <a:hlinkClick r:id="rId6" action="ppaction://hlinksldjump"/>
          </p:cNvPr>
          <p:cNvSpPr/>
          <p:nvPr/>
        </p:nvSpPr>
        <p:spPr bwMode="auto">
          <a:xfrm>
            <a:off x="762000" y="3474027"/>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7" name="Oval 26">
            <a:hlinkClick r:id="rId7" action="ppaction://hlinksldjump"/>
          </p:cNvPr>
          <p:cNvSpPr/>
          <p:nvPr/>
        </p:nvSpPr>
        <p:spPr bwMode="auto">
          <a:xfrm>
            <a:off x="3429000" y="3453511"/>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8" name="Oval 27">
            <a:hlinkClick r:id="rId8" action="ppaction://hlinksldjump"/>
          </p:cNvPr>
          <p:cNvSpPr/>
          <p:nvPr/>
        </p:nvSpPr>
        <p:spPr bwMode="auto">
          <a:xfrm>
            <a:off x="2552700" y="3178695"/>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9" name="Oval 28">
            <a:hlinkClick r:id="rId9" action="ppaction://hlinksldjump"/>
          </p:cNvPr>
          <p:cNvSpPr/>
          <p:nvPr/>
        </p:nvSpPr>
        <p:spPr bwMode="auto">
          <a:xfrm>
            <a:off x="7010400" y="350520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0" name="Oval 29">
            <a:hlinkClick r:id="rId10" action="ppaction://hlinksldjump"/>
          </p:cNvPr>
          <p:cNvSpPr/>
          <p:nvPr/>
        </p:nvSpPr>
        <p:spPr bwMode="auto">
          <a:xfrm>
            <a:off x="2286000" y="4233408"/>
            <a:ext cx="228600" cy="228600"/>
          </a:xfrm>
          <a:prstGeom prst="ellipse">
            <a:avLst/>
          </a:prstGeom>
          <a:solidFill>
            <a:srgbClr val="FF8C0E"/>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1" name="Oval 30">
            <a:hlinkClick r:id="rId5" action="ppaction://hlinksldjump"/>
          </p:cNvPr>
          <p:cNvSpPr/>
          <p:nvPr/>
        </p:nvSpPr>
        <p:spPr bwMode="auto">
          <a:xfrm>
            <a:off x="4759535" y="449580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2" name="Oval 31">
            <a:hlinkClick r:id="rId11" action="ppaction://hlinksldjump"/>
          </p:cNvPr>
          <p:cNvSpPr/>
          <p:nvPr/>
        </p:nvSpPr>
        <p:spPr bwMode="auto">
          <a:xfrm>
            <a:off x="4775122" y="3752850"/>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3" name="Oval 32">
            <a:hlinkClick r:id="rId12" action="ppaction://hlinksldjump"/>
          </p:cNvPr>
          <p:cNvSpPr/>
          <p:nvPr/>
        </p:nvSpPr>
        <p:spPr bwMode="auto">
          <a:xfrm>
            <a:off x="5962650" y="4293177"/>
            <a:ext cx="228600" cy="228600"/>
          </a:xfrm>
          <a:prstGeom prst="ellipse">
            <a:avLst/>
          </a:prstGeom>
          <a:solidFill>
            <a:srgbClr val="4F81BD"/>
          </a:solidFill>
          <a:ln w="25400" cap="flat" cmpd="sng" algn="ctr">
            <a:solidFill>
              <a:srgbClr val="FF8C0E"/>
            </a:solidFill>
            <a:prstDash val="solid"/>
            <a:round/>
            <a:headEnd type="none" w="med" len="med"/>
            <a:tailEnd type="oval" w="med" len="med"/>
          </a:ln>
          <a:effectLst>
            <a:glow rad="63500">
              <a:schemeClr val="bg1">
                <a:alpha val="75000"/>
              </a:schemeClr>
            </a:glow>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Tree>
    <p:custDataLst>
      <p:tags r:id="rId1"/>
    </p:custDataLst>
    <p:extLst>
      <p:ext uri="{BB962C8B-B14F-4D97-AF65-F5344CB8AC3E}">
        <p14:creationId xmlns:p14="http://schemas.microsoft.com/office/powerpoint/2010/main" val="2591611490"/>
      </p:ext>
    </p:extLst>
  </p:cSld>
  <p:clrMapOvr>
    <a:masterClrMapping/>
  </p:clrMapOvr>
  <mc:AlternateContent xmlns:mc="http://schemas.openxmlformats.org/markup-compatibility/2006">
    <mc:Choice xmlns:p14="http://schemas.microsoft.com/office/powerpoint/2010/main" Requires="p14">
      <p:transition p14:dur="1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stance_shot.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5800" y="2667000"/>
            <a:ext cx="7772400" cy="3886200"/>
          </a:xfrm>
          <a:prstGeom prst="rect">
            <a:avLst/>
          </a:prstGeom>
        </p:spPr>
      </p:pic>
      <p:sp>
        <p:nvSpPr>
          <p:cNvPr id="95238" name="Rectangle 5"/>
          <p:cNvSpPr>
            <a:spLocks/>
          </p:cNvSpPr>
          <p:nvPr/>
        </p:nvSpPr>
        <p:spPr bwMode="auto">
          <a:xfrm>
            <a:off x="365760" y="914400"/>
            <a:ext cx="8244840"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3850" indent="-285750">
              <a:lnSpc>
                <a:spcPct val="110000"/>
              </a:lnSpc>
              <a:buClr>
                <a:srgbClr val="000000"/>
              </a:buClr>
              <a:buSzPct val="100000"/>
              <a:buFont typeface="Wingdings" charset="0"/>
              <a:buChar char="§"/>
            </a:pPr>
            <a:r>
              <a:rPr lang="en-US" sz="1800" dirty="0">
                <a:solidFill>
                  <a:schemeClr val="tx1"/>
                </a:solidFill>
                <a:ea typeface="ＭＳ Ｐゴシック" charset="0"/>
                <a:cs typeface="ＭＳ Ｐゴシック" charset="0"/>
              </a:rPr>
              <a:t>As part of our personal protection plans, we may want to consider other “use of force” options which have a lesser chance of killing an attacker, and a lesser chance of putting us in legal peril, such Tasers, pepper spray, knives, and impact weapons.  </a:t>
            </a:r>
            <a:endParaRPr lang="en-US" sz="1800" dirty="0" smtClean="0">
              <a:solidFill>
                <a:schemeClr val="tx1"/>
              </a:solidFill>
              <a:ea typeface="ＭＳ Ｐゴシック" charset="0"/>
              <a:cs typeface="ＭＳ Ｐゴシック" charset="0"/>
            </a:endParaRPr>
          </a:p>
        </p:txBody>
      </p:sp>
      <p:sp>
        <p:nvSpPr>
          <p:cNvPr id="4" name="Title 3"/>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Other Use of Force Options</a:t>
            </a:r>
            <a:endParaRPr lang="en-US" dirty="0" smtClean="0">
              <a:effectLst/>
            </a:endParaRPr>
          </a:p>
        </p:txBody>
      </p:sp>
    </p:spTree>
    <p:custDataLst>
      <p:tags r:id="rId1"/>
    </p:custDataLst>
    <p:extLst>
      <p:ext uri="{BB962C8B-B14F-4D97-AF65-F5344CB8AC3E}">
        <p14:creationId xmlns:p14="http://schemas.microsoft.com/office/powerpoint/2010/main" val="1169252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stance_shot.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5800" y="2667000"/>
            <a:ext cx="7772400" cy="3886200"/>
          </a:xfrm>
          <a:prstGeom prst="rect">
            <a:avLst/>
          </a:prstGeom>
        </p:spPr>
      </p:pic>
      <p:sp>
        <p:nvSpPr>
          <p:cNvPr id="95238" name="Rectangle 5"/>
          <p:cNvSpPr>
            <a:spLocks/>
          </p:cNvSpPr>
          <p:nvPr/>
        </p:nvSpPr>
        <p:spPr bwMode="auto">
          <a:xfrm>
            <a:off x="365760" y="914400"/>
            <a:ext cx="8244840"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3850" indent="-285750">
              <a:lnSpc>
                <a:spcPct val="110000"/>
              </a:lnSpc>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When </a:t>
            </a:r>
            <a:r>
              <a:rPr lang="en-US" sz="1800" dirty="0">
                <a:solidFill>
                  <a:schemeClr val="tx1"/>
                </a:solidFill>
                <a:ea typeface="ＭＳ Ｐゴシック" charset="0"/>
                <a:cs typeface="ＭＳ Ｐゴシック" charset="0"/>
              </a:rPr>
              <a:t>considering these other options, it’s important to remember that while a firearm can have a disabling or deterrent effect out to dozens of feet, these other devices will require you to be within 10—15 feet of the attacker for a Taser or pepper spray, and within arm’s reach for an edged or impact weapon.</a:t>
            </a:r>
          </a:p>
        </p:txBody>
      </p:sp>
      <p:sp>
        <p:nvSpPr>
          <p:cNvPr id="4" name="Title 3"/>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Other Use of Force Options</a:t>
            </a:r>
            <a:endParaRPr lang="en-US" dirty="0" smtClean="0">
              <a:effectLst/>
            </a:endParaRPr>
          </a:p>
        </p:txBody>
      </p:sp>
    </p:spTree>
    <p:custDataLst>
      <p:tags r:id="rId1"/>
    </p:custDataLst>
    <p:extLst>
      <p:ext uri="{BB962C8B-B14F-4D97-AF65-F5344CB8AC3E}">
        <p14:creationId xmlns:p14="http://schemas.microsoft.com/office/powerpoint/2010/main" val="25964348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kern="1200" dirty="0">
                <a:latin typeface="Arial" panose="020B0604020202020204" pitchFamily="34" charset="0"/>
                <a:ea typeface="ＭＳ Ｐゴシック" panose="020B0600070205080204" pitchFamily="34" charset="-128"/>
                <a:cs typeface="ＭＳ Ｐゴシック" panose="020B0600070205080204" pitchFamily="34" charset="-128"/>
              </a:rPr>
              <a:t>How Tasers Work</a:t>
            </a:r>
            <a:endParaRPr lang="en-US" dirty="0" smtClean="0">
              <a:effectLst/>
            </a:endParaRPr>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539141" y="1143001"/>
            <a:ext cx="5943600" cy="4261635"/>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800600" y="5562600"/>
            <a:ext cx="698500" cy="558800"/>
          </a:xfrm>
          <a:prstGeom prst="rect">
            <a:avLst/>
          </a:prstGeom>
          <a:ln w="38100">
            <a:solidFill>
              <a:srgbClr val="FF8C0E"/>
            </a:solidFill>
          </a:ln>
        </p:spPr>
      </p:pic>
      <p:pic>
        <p:nvPicPr>
          <p:cNvPr id="9" name="Picture 8">
            <a:hlinkClick r:id="rId6" action="ppaction://hlinksldjump"/>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651500" y="5566664"/>
            <a:ext cx="697230" cy="557784"/>
          </a:xfrm>
          <a:prstGeom prst="rect">
            <a:avLst/>
          </a:prstGeom>
        </p:spPr>
      </p:pic>
      <p:sp>
        <p:nvSpPr>
          <p:cNvPr id="12" name="TextBox 11"/>
          <p:cNvSpPr txBox="1"/>
          <p:nvPr/>
        </p:nvSpPr>
        <p:spPr>
          <a:xfrm>
            <a:off x="254000" y="1066800"/>
            <a:ext cx="2286000" cy="3415806"/>
          </a:xfrm>
          <a:prstGeom prst="rect">
            <a:avLst/>
          </a:prstGeom>
          <a:noFill/>
        </p:spPr>
        <p:txBody>
          <a:bodyPr wrap="square" rtlCol="0">
            <a:spAutoFit/>
          </a:bodyPr>
          <a:lstStyle/>
          <a:p>
            <a:r>
              <a:rPr lang="en-US" sz="1600" b="1" dirty="0">
                <a:solidFill>
                  <a:srgbClr val="E10A0A"/>
                </a:solidFill>
                <a:latin typeface="+mn-lt"/>
              </a:rPr>
              <a:t>Gallery 2.1 </a:t>
            </a:r>
            <a:r>
              <a:rPr lang="en-US" sz="1600" b="1" dirty="0">
                <a:latin typeface="+mn-lt"/>
              </a:rPr>
              <a:t>Taser C2</a:t>
            </a:r>
          </a:p>
          <a:p>
            <a:pPr>
              <a:lnSpc>
                <a:spcPct val="110000"/>
              </a:lnSpc>
              <a:buClr>
                <a:srgbClr val="000000"/>
              </a:buClr>
              <a:buSzPct val="100000"/>
            </a:pPr>
            <a:r>
              <a:rPr lang="en-US" sz="1400" i="1" dirty="0">
                <a:solidFill>
                  <a:schemeClr val="tx1"/>
                </a:solidFill>
                <a:latin typeface="+mn-lt"/>
                <a:ea typeface="ＭＳ Ｐゴシック" charset="0"/>
                <a:cs typeface="ＭＳ Ｐゴシック" charset="0"/>
              </a:rPr>
              <a:t>More properly called an electronic control device (Taser® is a brand name), these devices are designed to send a high-voltage, low-amperage electrical charge through the body of an attacker.  The charge confuses the body’s own natural electrical signals, incapacitating the attacker. </a:t>
            </a:r>
          </a:p>
        </p:txBody>
      </p:sp>
    </p:spTree>
    <p:custDataLst>
      <p:tags r:id="rId1"/>
    </p:custDataLst>
    <p:extLst>
      <p:ext uri="{BB962C8B-B14F-4D97-AF65-F5344CB8AC3E}">
        <p14:creationId xmlns:p14="http://schemas.microsoft.com/office/powerpoint/2010/main" val="12938815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OJECT_FOLDER_UPDATED" val="1"/>
  <p:tag name="ISPRING_ULTRA_SCORM_COURSE_ID" val="DB6C3D92-3E32-4BE5-BF89-9EBC76C18F58"/>
  <p:tag name="ISPRINGCLOUDFOLDERID" val="0"/>
  <p:tag name="ISPRINGCLOUDFOLDERPATH" val="Content List"/>
  <p:tag name="ISPRING_PRESENTATION_PATH" val="W:\eLearning Projects\2. 2014 USCCA Classroom Presentation Lesson Two.pptx"/>
  <p:tag name="ISPRING_UUID" val="{73E5EA9A-BCA6-4503-B4BA-82C996A2F68D}"/>
  <p:tag name="ISPRING_RESOURCE_FOLDER" val="W:\eLearning Projects\2. 2014 USCCA Classroom Presentation Lesson Two\"/>
  <p:tag name="ISPRING_PRESENTATION_INFO" val="&lt;?xml version=&quot;1.0&quot; encoding=&quot;UTF-8&quot; standalone=&quot;no&quot; ?&gt;&#10;&lt;presentation&gt;&#10;&#10;  &lt;slides&gt;&#10;    &lt;slide duration=&quot;1&quot; id=&quot;{91730723-24B7-476F-AF8F-7D501B14B793}&quot; pptId=&quot;285&quot; transitionDuration=&quot;0&quot;/&gt;&#10;    &lt;slide duration=&quot;190000&quot; id=&quot;{35A82B9D-40BA-4217-B9CB-D2A93A83298C}&quot; pptId=&quot;468&quot; transitionDuration=&quot;0&quot;/&gt;&#10;    &lt;slide duration=&quot;70671&quot; id=&quot;{2C231CBF-3B13-4905-8C0C-C8D433E57F79}&quot; pptId=&quot;522&quot; transitionDuration=&quot;0&quot;/&gt;&#10;    &lt;slide duration=&quot;62563&quot; id=&quot;{AD1B7782-488D-4C0D-BE74-D64B6F56B564}&quot; pptId=&quot;495&quot; transitionDuration=&quot;0&quot;/&gt;&#10;    &lt;slide duration=&quot;65170&quot; id=&quot;{AD02FC38-B7F3-4027-819B-6B0189B83B49}&quot; pptId=&quot;523&quot; transitionDuration=&quot;0&quot;/&gt;&#10;    &lt;slide duration=&quot;24391&quot; id=&quot;{0C967D47-9263-4818-B9A8-CB57D47322B1}&quot; pptId=&quot;286&quot; transitionDuration=&quot;0&quot;/&gt;&#10;    &lt;slide duration=&quot;20490&quot; id=&quot;{BAB7C452-9FBD-4CAC-98D3-45FDB25B3A2F}&quot; pptId=&quot;519&quot; transitionDuration=&quot;0&quot;/&gt;&#10;    &lt;slide duration=&quot;19290&quot; id=&quot;{49DC1633-E119-42B3-814A-F5A62B4AFF99}&quot; pptId=&quot;520&quot; transitionDuration=&quot;0&quot;/&gt;&#10;    &lt;slide duration=&quot;23223&quot; id=&quot;{CBFEEE51-447E-4CBD-9246-5998F6B03B9F}&quot; pptId=&quot;289&quot; transitionDuration=&quot;0&quot;/&gt;&#10;    &lt;slide duration=&quot;52320&quot; id=&quot;{226BBB41-8A3E-44EA-940A-2B3CB7496408}&quot; pptId=&quot;554&quot; transitionDuration=&quot;0&quot;/&gt;&#10;    &lt;slide duration=&quot;1&quot; id=&quot;{E4956E71-AD3F-428B-B2C5-9D20D3B240B1}&quot; pptId=&quot;524&quot; transitionDuration=&quot;0&quot;/&gt;&#10;    &lt;slide duration=&quot;48720&quot; id=&quot;{8C0AE84C-66D5-4E9E-81D5-0A55F3416AEA}&quot; pptId=&quot;295&quot; transitionDuration=&quot;0&quot;/&gt;&#10;    &lt;slide duration=&quot;1&quot; id=&quot;{8387771E-421B-4C24-A561-C6AC4078E7E5}&quot; pptId=&quot;527&quot; transitionDuration=&quot;0&quot;/&gt;&#10;    &lt;slide duration=&quot;1&quot; id=&quot;{A7AFB9F9-D057-476C-9E83-60324B822CF6}&quot; pptId=&quot;528&quot; transitionDuration=&quot;0&quot;/&gt;&#10;    &lt;slide duration=&quot;26793&quot; id=&quot;{D19CBDCD-02EA-4A5C-83D9-161BA642D9E5}&quot; pptId=&quot;380&quot; transitionDuration=&quot;0&quot;/&gt;&#10;    &lt;slide duration=&quot;61230&quot; id=&quot;{9EC66F37-0B01-445C-84B5-097DAB40BDC7}&quot; pptId=&quot;485&quot; transitionDuration=&quot;0&quot;/&gt;&#10;    &lt;slide duration=&quot;6773&quot; id=&quot;{EDE02E44-13ED-4CC3-8F08-471DE3BB23ED}&quot; pptId=&quot;376&quot; transitionDuration=&quot;0&quot;/&gt;&#10;    &lt;slide duration=&quot;43810&quot; id=&quot;{7860976A-8728-4E90-B717-E7C6F5863316}&quot; pptId=&quot;486&quot; transitionDuration=&quot;0&quot;/&gt;&#10;    &lt;slide duration=&quot;32933&quot; id=&quot;{F4BE74CD-640A-4B4E-A6B7-A09EC03D794E}&quot; pptId=&quot;487&quot; transitionDuration=&quot;0&quot;/&gt;&#10;    &lt;slide duration=&quot;33600&quot; id=&quot;{B40D5CF2-CB4B-4ECB-80D0-777CE80BDC4B}&quot; pptId=&quot;488&quot; transitionDuration=&quot;0&quot;/&gt;&#10;    &lt;slide duration=&quot;19420&quot; id=&quot;{A8270659-0C32-4BC6-B5D8-973DFB7730E6}&quot; pptId=&quot;489&quot; transitionDuration=&quot;0&quot;/&gt;&#10;    &lt;slide duration=&quot;49783&quot; id=&quot;{17C64D8D-A6C5-49DC-92AD-D883DB833309}&quot; pptId=&quot;490&quot; transitionDuration=&quot;0&quot;/&gt;&#10;    &lt;slide duration=&quot;46313&quot; id=&quot;{3EEEE766-866B-4B04-B193-C611D7FADFA4}&quot; pptId=&quot;491&quot; transitionDuration=&quot;0&quot;/&gt;&#10;    &lt;slide duration=&quot;25730&quot; id=&quot;{F40C898B-BCF3-487C-AD13-0051145BA3BF}&quot; pptId=&quot;492&quot; transitionDuration=&quot;0&quot;/&gt;&#10;    &lt;slide duration=&quot;12380&quot; id=&quot;{5A437AE5-A0BE-4D69-8E01-9DAEB57417D2}&quot; pptId=&quot;493&quot; transitionDuration=&quot;0&quot;/&gt;&#10;    &lt;slide duration=&quot;31331&quot; id=&quot;{84A5E39A-A11D-44F2-94F0-27AF2AF9744B}&quot; pptId=&quot;381&quot; transitionDuration=&quot;0&quot;/&gt;&#10;    &lt;slide duration=&quot;53053&quot; id=&quot;{B831C57D-71E2-40F5-8042-9F4D2B0EB04C}&quot; pptId=&quot;297&quot; transitionDuration=&quot;0&quot;/&gt;&#10;    &lt;slide duration=&quot;63630&quot; id=&quot;{A01CE6F1-9683-4C54-8485-64B2FBF3F189}&quot; pptId=&quot;494&quot; transitionDuration=&quot;0&quot;/&gt;&#10;    &lt;slide duration=&quot;7741&quot; id=&quot;{5BCBE8D0-77F4-40B2-8123-558FEE94AA38}&quot; pptId=&quot;384&quot; transitionDuration=&quot;0&quot;/&gt;&#10;    &lt;slide duration=&quot;25692&quot; id=&quot;{AF78BC4A-03CF-49A6-B0A0-B4A882C0FAB5}&quot; pptId=&quot;498&quot; transitionDuration=&quot;0&quot;/&gt;&#10;    &lt;slide duration=&quot;30330&quot; id=&quot;{0BE2F5F2-A1D3-446F-8AD2-9C626782280C}&quot; pptId=&quot;499&quot; transitionDuration=&quot;0&quot;/&gt;&#10;    &lt;slide duration=&quot;26560&quot; id=&quot;{D2BCA26E-40CB-4F9B-AF72-9881747E13F0}&quot; pptId=&quot;500&quot; transitionDuration=&quot;0&quot;/&gt;&#10;    &lt;slide duration=&quot;27160&quot; id=&quot;{CE20E178-59BF-4B56-9196-D11D31CD8F58}&quot; pptId=&quot;501&quot; transitionDuration=&quot;0&quot;/&gt;&#10;    &lt;slide duration=&quot;54890&quot; id=&quot;{796C84DF-9FE1-40A5-9590-A187BC6EE0F0}&quot; pptId=&quot;502&quot; transitionDuration=&quot;0&quot;/&gt;&#10;    &lt;slide duration=&quot;17720&quot; id=&quot;{01C35523-5C43-46E3-8B24-993CCD978F7A}&quot; pptId=&quot;503&quot; transitionDuration=&quot;0&quot;/&gt;&#10;    &lt;slide duration=&quot;11550&quot; id=&quot;{11E54743-8D4F-45AC-8C21-84F15891DE07}&quot; pptId=&quot;504&quot; transitionDuration=&quot;0&quot;/&gt;&#10;    &lt;slide duration=&quot;9410&quot; id=&quot;{89DF78BA-97E1-4C83-8148-7188AAED32E8}&quot; pptId=&quot;505&quot; transitionDuration=&quot;0&quot;/&gt;&#10;    &lt;slide duration=&quot;38240&quot; id=&quot;{92F00ECC-32BA-4BDC-830E-4B4C7A906B9A}&quot; pptId=&quot;382&quot; transitionDuration=&quot;0&quot;/&gt;&#10;    &lt;slide duration=&quot;7810&quot; id=&quot;{7C304B7E-60E5-477C-92D6-1ACC25A470D1}&quot; pptId=&quot;568&quot; transitionDuration=&quot;0&quot;/&gt;&#10;    &lt;slide duration=&quot;27961&quot; id=&quot;{4E22F93C-89AE-4DE4-8F06-45E9A25E0648}&quot; pptId=&quot;569&quot; transitionDuration=&quot;0&quot;/&gt;&#10;    &lt;slide duration=&quot;34401&quot; id=&quot;{890D4775-5214-4877-9155-193664917E2E}&quot; pptId=&quot;570&quot; transitionDuration=&quot;0&quot;/&gt;&#10;    &lt;slide duration=&quot;39040&quot; id=&quot;{5297D0B5-216E-404F-9526-2212308DDB11}&quot; pptId=&quot;571&quot; transitionDuration=&quot;0&quot;/&gt;&#10;    &lt;slide duration=&quot;26160&quot; id=&quot;{E5B4DD54-19FB-411F-BA46-D049E5D4BDCF}&quot; pptId=&quot;509&quot; transitionDuration=&quot;0&quot;/&gt;&#10;    &lt;slide duration=&quot;50220&quot; id=&quot;{287165CB-932F-441B-BBF5-1C56894CB009}&quot; pptId=&quot;417&quot; transitionDuration=&quot;0&quot;/&gt;&#10;    &lt;slide duration=&quot;1&quot; id=&quot;{9CD81A90-877C-43BD-BD13-492AE3B62793}&quot; pptId=&quot;548&quot; transitionDuration=&quot;0&quot;/&gt;&#10;    &lt;slide duration=&quot;1&quot; id=&quot;{3D78D66E-8517-4315-B35F-520C985DE257}&quot; pptId=&quot;549&quot; transitionDuration=&quot;0&quot;/&gt;&#10;    &lt;slide duration=&quot;1&quot; id=&quot;{09CCDB12-CC27-4BB3-A555-E3F2AE93DBED}&quot; pptId=&quot;550&quot; transitionDuration=&quot;0&quot;/&gt;&#10;    &lt;slide duration=&quot;1&quot; id=&quot;{E70B0D85-956E-473F-A02F-20EB080EAE23}&quot; pptId=&quot;551&quot; transitionDuration=&quot;0&quot;/&gt;&#10;    &lt;slide duration=&quot;1&quot; id=&quot;{2D6DDD72-F6E9-487D-893B-D3EC14E59106}&quot; pptId=&quot;552&quot; transitionDuration=&quot;0&quot;/&gt;&#10;    &lt;slide duration=&quot;15450&quot; id=&quot;{9299E015-16E7-4A16-9A8D-E779EDDCCFFB}&quot; pptId=&quot;529&quot; transitionDuration=&quot;0&quot;/&gt;&#10;    &lt;slide duration=&quot;22122&quot; id=&quot;{4DE327A3-96FC-433A-B221-5137583A1B80}&quot; pptId=&quot;540&quot; transitionDuration=&quot;0&quot;/&gt;&#10;    &lt;slide duration=&quot;14681&quot; id=&quot;{EEDD604E-36DC-4A78-B756-FA76CA489D48}&quot; pptId=&quot;541&quot; transitionDuration=&quot;0&quot;/&gt;&#10;    &lt;slide duration=&quot;17890&quot; id=&quot;{11746159-39D5-4682-BD16-C2D92F2F5506}&quot; pptId=&quot;542&quot; transitionDuration=&quot;0&quot;/&gt;&#10;    &lt;slide duration=&quot;19420&quot; id=&quot;{2F85DECD-7F2A-41B7-B2C7-7EE7AC7F8888}&quot; pptId=&quot;543&quot; transitionDuration=&quot;0&quot;/&gt;&#10;    &lt;slide duration=&quot;19920&quot; id=&quot;{E7C75BAD-652E-4912-B6AA-6AE9FDEAA3A0}&quot; pptId=&quot;544&quot; transitionDuration=&quot;0&quot;/&gt;&#10;    &lt;slide duration=&quot;24925&quot; id=&quot;{E4EB6BEA-CA2C-4FEE-8A06-1BAFF0D20D9B}&quot; pptId=&quot;545&quot; transitionDuration=&quot;0&quot;/&gt;&#10;    &lt;slide duration=&quot;17990&quot; id=&quot;{A8B65012-E0B6-4DCF-AFE7-1FB4A39959ED}&quot; pptId=&quot;546&quot; transitionDuration=&quot;0&quot;/&gt;&#10;    &lt;slide duration=&quot;24391&quot; id=&quot;{6488BC9E-C0FD-43C4-B14D-813572E106FB}&quot; pptId=&quot;547&quot; transitionDuration=&quot;0&quot;/&gt;&#10;    &lt;slide duration=&quot;53690&quot; id=&quot;{03838E13-8895-4EA6-AA3F-A5091B32615C}&quot; pptId=&quot;403&quot; transitionDuration=&quot;0&quot;/&gt;&#10;    &lt;slide duration=&quot;1&quot; id=&quot;{8C0DF205-F4CA-4CB6-A115-A22C0C4542B5}&quot; pptId=&quot;535&quot; transitionDuration=&quot;0&quot;/&gt;&#10;    &lt;slide duration=&quot;1&quot; id=&quot;{E5FD9A80-0DF9-4735-8D0F-8BDB42FFFDEF}&quot; pptId=&quot;536&quot; transitionDuration=&quot;0&quot;/&gt;&#10;    &lt;slide duration=&quot;1&quot; id=&quot;{B4F1E26A-5379-4E3A-BA85-172C04C738AE}&quot; pptId=&quot;537&quot; transitionDuration=&quot;0&quot;/&gt;&#10;    &lt;slide duration=&quot;1&quot; id=&quot;{30F77510-0B88-4864-8DF0-12EB4BC5C2DA}&quot; pptId=&quot;538&quot; transitionDuration=&quot;0&quot;/&gt;&#10;    &lt;slide duration=&quot;1&quot; id=&quot;{EAF26C5C-EF01-414B-887A-C3E643F45CF9}&quot; pptId=&quot;539&quot; transitionDuration=&quot;0&quot;/&gt;&#10;    &lt;slide duration=&quot;27694&quot; id=&quot;{DC25DD29-A7C5-4AF7-8CD1-72362449436B}&quot; pptId=&quot;515&quot; transitionDuration=&quot;0&quot;/&gt;&#10;    &lt;slide duration=&quot;1&quot; id=&quot;{00EAE9F0-9ACE-4FEE-89BE-6D1B468389E8}&quot; pptId=&quot;516&quot; transitionDuration=&quot;0&quot;/&gt;&#10;    &lt;slide duration=&quot;1&quot; id=&quot;{BE5DBEF7-4FEB-4DBA-A348-CA20DA79BC26}&quot; pptId=&quot;512&quot; transitionDuration=&quot;0&quot;/&gt;&#10;    &lt;slide duration=&quot;1&quot; id=&quot;{0C4735EB-031F-47BD-B77E-6F96F8582EED}&quot; pptId=&quot;513&quot; transitionDuration=&quot;0&quot;/&gt;&#10;    &lt;slide duration=&quot;1&quot; id=&quot;{64DEF57A-4277-4901-BF3D-863C18F1BD1D}&quot; pptId=&quot;514&quot; transitionDuration=&quot;0&quot;/&gt;&#10;    &lt;slide duration=&quot;206240&quot; id=&quot;{CD281E18-5E8D-439C-B067-8BB97602C5A8}&quot; pptId=&quot;302&quot; transitionDuration=&quot;0&quot;/&gt;&#10;    &lt;slide duration=&quot;1&quot; id=&quot;{4D7738C3-02E6-432E-99D8-B1AFEAFE2960}&quot; pptId=&quot;576&quot; transitionDuration=&quot;0&quot;/&gt;&#10;    &lt;slide duration=&quot;1&quot; id=&quot;{B6A4C629-61C5-44D7-86BF-F14B088EA214}&quot; pptId=&quot;577&quot; transitionDuration=&quot;0&quot;/&gt;&#10;    &lt;slide duration=&quot;1&quot; id=&quot;{4E8EB52B-2656-4B28-8F65-B09AFE6037FD}&quot; pptId=&quot;578&quot; transitionDuration=&quot;0&quot;/&gt;&#10;    &lt;slide duration=&quot;1&quot; id=&quot;{18DEBD5E-A972-4800-8BDE-D07739320494}&quot; pptId=&quot;579&quot; transitionDuration=&quot;0&quot;/&gt;&#10;    &lt;slide duration=&quot;1&quot; id=&quot;{75F7E159-E4C2-46DE-8B4D-B061BD3FB72D}&quot; pptId=&quot;580&quot; transitionDuration=&quot;0&quot;/&gt;&#10;    &lt;slide duration=&quot;1&quot; id=&quot;{9A5803D0-1651-4575-B21E-B03F03A6129F}&quot; pptId=&quot;581&quot; transitionDuration=&quot;0&quot;/&gt;&#10;    &lt;slide duration=&quot;1&quot; id=&quot;{E0886FD2-C08C-4361-B4E2-DDFC896A8BBE}&quot; pptId=&quot;582&quot; transitionDuration=&quot;0&quot;/&gt;&#10;    &lt;slide duration=&quot;1&quot; id=&quot;{8211CB05-3A40-4245-9116-B9B5E3A31539}&quot; pptId=&quot;583&quot; transitionDuration=&quot;0&quot;/&gt;&#10;    &lt;slide duration=&quot;1&quot; id=&quot;{13E6B505-85E0-4001-80C5-2C0790E30C94}&quot; pptId=&quot;584&quot; transitionDuration=&quot;0&quot;/&gt;&#10;    &lt;slide duration=&quot;1&quot; id=&quot;{48F26375-FE19-4A45-B064-9103E1AFD699}&quot; pptId=&quot;585&quot; transitionDuration=&quot;0&quot;/&gt;&#10;    &lt;slide duration=&quot;52220&quot; id=&quot;{ED2D2E0F-6DEF-42D6-AB6D-B0511E333E61}&quot; pptId=&quot;404&quot; transitionDuration=&quot;0&quot;/&gt;&#10;    &lt;slide duration=&quot;58560&quot; id=&quot;{886E3308-345D-4D35-B760-86A7591D55B7}&quot; pptId=&quot;405&quot; transitionDuration=&quot;0&quot;/&gt;&#10;    &lt;slide duration=&quot;135800&quot; id=&quot;{9E1AC68A-4FE2-4621-9511-E967FA1C07E9}&quot; pptId=&quot;572&quot; transitionDuration=&quot;0&quot;/&gt;&#10;    &lt;slide duration=&quot;135800&quot; id=&quot;{9E44D550-54AE-476A-97D7-5BB85CA24964}&quot; pptId=&quot;600&quot; transitionDuration=&quot;0&quot;/&gt;&#10;    &lt;slide duration=&quot;135800&quot; id=&quot;{B3F1ACA8-741E-4642-BFFC-2516DE20F426}&quot; pptId=&quot;601&quot; transitionDuration=&quot;0&quot;/&gt;&#10;    &lt;slide duration=&quot;34470&quot; id=&quot;{DE81EA19-AFE9-4B9D-912F-F50F730F5322}&quot; pptId=&quot;461&quot; transitionDuration=&quot;0&quot;/&gt;&#10;    &lt;slide duration=&quot;124424&quot; id=&quot;{2A9C40DE-BBA0-4CCC-B64B-4B806B907C8B}&quot; pptId=&quot;304&quot; transitionDuration=&quot;0&quot;/&gt;&#10;    &lt;slide duration=&quot;1&quot; id=&quot;{7732D46C-F1D9-49B1-B297-D16158E45715}&quot; pptId=&quot;586&quot; transitionDuration=&quot;0&quot;/&gt;&#10;    &lt;slide duration=&quot;1&quot; id=&quot;{BE34773F-5091-4435-B6FF-421984657C6F}&quot; pptId=&quot;587&quot; transitionDuration=&quot;0&quot;/&gt;&#10;    &lt;slide duration=&quot;1&quot; id=&quot;{A36D32D4-3087-4BA6-AAD6-BBFADEA20C10}&quot; pptId=&quot;588&quot; transitionDuration=&quot;0&quot;/&gt;&#10;    &lt;slide duration=&quot;1&quot; id=&quot;{D3843344-032A-419F-8681-62F586E71751}&quot; pptId=&quot;589&quot; transitionDuration=&quot;0&quot;/&gt;&#10;    &lt;slide duration=&quot;1&quot; id=&quot;{D60820C5-C261-4205-97FD-4F5E9D3A6FB4}&quot; pptId=&quot;590&quot; transitionDuration=&quot;0&quot;/&gt;&#10;    &lt;slide duration=&quot;1&quot; id=&quot;{931810AF-97DB-45EB-A3D0-1DD88577890B}&quot; pptId=&quot;591&quot; transitionDuration=&quot;0&quot;/&gt;&#10;    &lt;slide duration=&quot;1&quot; id=&quot;{F0BF3382-9A4D-43DF-BD58-4A83DDA09E23}&quot; pptId=&quot;592&quot; transitionDuration=&quot;0&quot;/&gt;&#10;    &lt;slide duration=&quot;1&quot; id=&quot;{4E2D0E46-FC4A-46CA-AB77-325107685E82}&quot; pptId=&quot;593&quot; transitionDuration=&quot;0&quot;/&gt;&#10;    &lt;slide duration=&quot;1&quot; id=&quot;{84B7B864-C9ED-4595-A00A-17493ABB2B03}&quot; pptId=&quot;594&quot; transitionDuration=&quot;0&quot;/&gt;&#10;    &lt;slide duration=&quot;1&quot; id=&quot;{FB272554-7FEB-41B3-9626-B4EB9569E437}&quot; pptId=&quot;595&quot; transitionDuration=&quot;0&quot;/&gt;&#10;    &lt;slide duration=&quot;1&quot; id=&quot;{37C74DDB-4474-435D-B068-A1F23D9EEEAF}&quot; pptId=&quot;596&quot; transitionDuration=&quot;0&quot;/&gt;&#10;    &lt;slide duration=&quot;1&quot; id=&quot;{489CB55E-81D3-43D8-A64D-DF36234EF779}&quot; pptId=&quot;597&quot; transitionDuration=&quot;0&quot;/&gt;&#10;    &lt;slide duration=&quot;1&quot; id=&quot;{F771725D-8BDB-4412-9967-A939DB48FB08}&quot; pptId=&quot;598&quot; transitionDuration=&quot;0&quot;/&gt;&#10;    &lt;slide duration=&quot;1&quot; id=&quot;{8C5F1A4A-8255-45CB-B9BD-4200A14DA660}&quot; pptId=&quot;599&quot; transitionDuration=&quot;0&quot;/&gt;&#10;    &lt;slide duration=&quot;148850&quot; id=&quot;{36528259-31C3-4B0A-8BB4-FA161F33D355}&quot; pptId=&quot;426&quot; transitionDuration=&quot;0&quot;/&gt;&#10;    &lt;slide duration=&quot;57224&quot; id=&quot;{2A7D6A1A-3B93-48E4-8D0B-00E95C9AB8D2}&quot; pptId=&quot;305&quot; transitionDuration=&quot;0&quot;/&gt;&#10;    &lt;slide duration=&quot;1&quot; id=&quot;{2CBB99D7-5957-4C77-8AAF-CAC1EEE0C926}&quot; pptId=&quot;531&quot; transitionDuration=&quot;0&quot;/&gt;&#10;    &lt;slide duration=&quot;1&quot; id=&quot;{BD769E1B-11A9-4B62-8755-BCBEF3C4F1CF}&quot; pptId=&quot;532&quot; transitionDuration=&quot;0&quot;/&gt;&#10;    &lt;slide duration=&quot;1&quot; id=&quot;{BBC27A51-A0F1-42A8-8892-49E55A372413}&quot; pptId=&quot;533&quot; transitionDuration=&quot;0&quot;/&gt;&#10;    &lt;slide duration=&quot;102070&quot; id=&quot;{C2FDDF4C-8909-420A-8EE6-19F8B34BB91A}&quot; pptId=&quot;530&quot; transitionDuration=&quot;0&quot;/&gt;&#10;    &lt;slide duration=&quot;98031&quot; id=&quot;{62336D5A-2F8B-42BC-963A-60A3D505EC40}&quot; pptId=&quot;306&quot; transitionDuration=&quot;0&quot;/&gt;&#10;    &lt;slide duration=&quot;76380&quot; id=&quot;{FA2575F2-4A9E-4EDC-B205-EC5AD2CA0767}&quot; pptId=&quot;427&quot; transitionDuration=&quot;0&quot;/&gt;&#10;    &lt;slide duration=&quot;112350&quot; id=&quot;{0F985BB8-40AB-47A9-B8F2-A354BA70B43B}&quot; pptId=&quot;463&quot; transitionDuration=&quot;0&quot;/&gt;&#10;    &lt;slide duration=&quot;55122&quot; id=&quot;{ED4C7BA7-B784-4066-9BA9-333778AA664B}&quot; pptId=&quot;464&quot; transitionDuration=&quot;0&quot;/&gt;&#10;    &lt;slide duration=&quot;48682&quot; id=&quot;{C01EC796-45E1-4993-94F7-DB5EB84D2D84}&quot; pptId=&quot;465&quot; transitionDuration=&quot;0&quot;/&gt;&#10;    &lt;slide duration=&quot;26830&quot; id=&quot;{ECCE6D7D-8CC3-4142-853B-5A8B321FFBB9}&quot; pptId=&quot;467&quot; transitionDuration=&quot;0&quot;/&gt;&#10;    &lt;slide duration=&quot;35740&quot; id=&quot;{97D4872F-693C-40E4-9526-9CE6758F3E8E}&quot; pptId=&quot;471&quot; transitionDuration=&quot;0&quot;/&gt;&#10;    &lt;slide duration=&quot;1&quot; id=&quot;{6E785D89-9EF8-4746-80E8-B24F2D427E83}&quot; pptId=&quot;575&quot; transitionDuration=&quot;0&quot;/&gt;&#10;    &lt;slide duration=&quot;59293&quot; id=&quot;{F3AA510D-0ADB-4C45-A33B-74A5D296D016}&quot; pptId=&quot;474&quot; transitionDuration=&quot;0&quot;/&gt;&#10;    &lt;slide duration=&quot;30230&quot; id=&quot;{5DDC6D68-709C-4A67-9824-12BA1D115D50}&quot; pptId=&quot;506&quot; transitionDuration=&quot;0&quot;/&gt;&#10;    &lt;slide duration=&quot;40474&quot; id=&quot;{79DAD390-4A27-4008-93BD-890BE428AE9F}&quot; pptId=&quot;507&quot; transitionDuration=&quot;0&quot;/&gt;&#10;    &lt;slide duration=&quot;14950&quot; id=&quot;{292D4F32-6807-412E-8527-41D90A2A0B8D}&quot; pptId=&quot;475&quot; transitionDuration=&quot;0&quot;/&gt;&#10;    &lt;slide duration=&quot;41642&quot; id=&quot;{FB092CB1-99BF-4EE8-A5BF-5BFB3302FF76}&quot; pptId=&quot;556&quot; transitionDuration=&quot;0&quot;/&gt;&#10;    &lt;slide duration=&quot;22122&quot; id=&quot;{881E5D47-27D1-4BA4-BCB1-B0A7DF761837}&quot; pptId=&quot;557&quot; transitionDuration=&quot;0&quot;/&gt;&#10;    &lt;slide duration=&quot;29563&quot; id=&quot;{779371C7-239C-4C3B-862D-DF5BDC4F35B3}&quot; pptId=&quot;558&quot; transitionDuration=&quot;0&quot;/&gt;&#10;    &lt;slide duration=&quot;26360&quot; id=&quot;{35B657B9-2BFF-4B61-97C6-AE43B6CFD75A}&quot; pptId=&quot;560&quot; transitionDuration=&quot;0&quot;/&gt;&#10;    &lt;slide duration=&quot;19853&quot; id=&quot;{81145FAF-437D-4EF4-8A1C-5CAC39E6145C}&quot; pptId=&quot;564&quot; transitionDuration=&quot;0&quot;/&gt;&#10;    &lt;slide duration=&quot;12850&quot; id=&quot;{24302232-A784-4109-9850-37CF10B538BC}&quot; pptId=&quot;563&quot; transitionDuration=&quot;0&quot;/&gt;&#10;    &lt;slide duration=&quot;39873&quot; id=&quot;{DC95129A-9170-419A-B48C-48131EF8E28A}&quot; pptId=&quot;562&quot; transitionDuration=&quot;0&quot;/&gt;&#10;    &lt;slide duration=&quot;30564&quot; id=&quot;{7DF7F8E0-0227-4C60-9771-2605DF096274}&quot; pptId=&quot;561&quot; transitionDuration=&quot;0&quot;/&gt;&#10;    &lt;slide duration=&quot;70370&quot; id=&quot;{9B194D69-2D12-4519-A336-7A9C20F9989D}&quot; pptId=&quot;508&quot; transitionDuration=&quot;0&quot;/&gt;&#10;    &lt;slide duration=&quot;17851&quot; id=&quot;{E4B9163A-F34F-42C4-AFAA-2305FFB934E0}&quot; pptId=&quot;573&quot; transitionDuration=&quot;0&quot;/&gt;&#10;    &lt;slide duration=&quot;50150&quot; id=&quot;{3D262A9C-CFFC-424D-BD43-CC83D478DEA6}&quot; pptId=&quot;534&quot; transitionDuration=&quot;0&quot;/&gt;&#10;    &lt;slide duration=&quot;70070&quot; id=&quot;{59E47129-2985-4177-B966-DC8962EEA23D}&quot; pptId=&quot;478&quot; transitionDuration=&quot;0&quot;/&gt;&#10;    &lt;slide duration=&quot;24690&quot; id=&quot;{2296BC37-1BFA-4053-ADCD-EE008DE5AA1F}&quot; pptId=&quot;574&quot; transitionDuration=&quot;0&quot;/&gt;&#10;    &lt;slide duration=&quot;1&quot; id=&quot;{46C4223E-A078-4595-89B3-A3E79F500713}&quot; pptId=&quot;555&quot; transitionDuration=&quot;0&quot;/&gt;&#10;  &lt;/slides&gt;&#10;&#10;  &lt;narration&gt;&#10;    &lt;videoTracks&gt;&#10;      &lt;videoTrack duration=&quot;70671&quot; muted=&quot;false&quot; slideId=&quot;{2C231CBF-3B13-4905-8C0C-C8D433E57F79}&quot; startTime=&quot;0&quot; stepIndex=&quot;0&quot; volume=&quot;1&quot;&gt;&#10;        &lt;file modifyTime=&quot;2015-01-12T22:25:48&quot; size=&quot;14525740&quot;&gt;&#10;          &lt;path full=&quot;W:\eLearning Projects\2. 2014 USCCA Classroom Presentation Lesson Two\video\video84.mp4&quot; relative=&quot;2. 2014 USCCA Classroom Presentation Lesson Two\video\video84.mp4&quot; resource=&quot;video84.mp4&quot;/&gt;&#10;        &lt;/file&gt;&#10;        &lt;video height=&quot;480&quot; width=&quot;854&quot;/&gt;&#10;        &lt;audio channels=&quot;2&quot; sampleRate=&quot;48000&quot;/&gt;&#10;      &lt;/videoTrack&gt;&#10;      &lt;videoTrack duration=&quot;62563&quot; muted=&quot;false&quot; slideId=&quot;{AD1B7782-488D-4C0D-BE74-D64B6F56B564}&quot; startTime=&quot;0&quot; stepIndex=&quot;0&quot; volume=&quot;1&quot;&gt;&#10;        &lt;file modifyTime=&quot;2015-01-12T22:25:48&quot; size=&quot;13158210&quot;&gt;&#10;          &lt;path full=&quot;W:\eLearning Projects\2. 2014 USCCA Classroom Presentation Lesson Two\video\video85.mp4&quot; relative=&quot;2. 2014 USCCA Classroom Presentation Lesson Two\video\video85.mp4&quot; resource=&quot;video85.mp4&quot;/&gt;&#10;        &lt;/file&gt;&#10;        &lt;video height=&quot;480&quot; width=&quot;854&quot;/&gt;&#10;        &lt;audio channels=&quot;2&quot; sampleRate=&quot;48000&quot;/&gt;&#10;      &lt;/videoTrack&gt;&#10;      &lt;videoTrack duration=&quot;65165&quot; muted=&quot;false&quot; slideId=&quot;{AD02FC38-B7F3-4027-819B-6B0189B83B49}&quot; startTime=&quot;0&quot; stepIndex=&quot;0&quot; volume=&quot;1&quot;&gt;&#10;        &lt;file modifyTime=&quot;2015-01-12T22:25:48&quot; size=&quot;13398953&quot;&gt;&#10;          &lt;path full=&quot;W:\eLearning Projects\2. 2014 USCCA Classroom Presentation Lesson Two\video\video86.mp4&quot; relative=&quot;2. 2014 USCCA Classroom Presentation Lesson Two\video\video86.mp4&quot; resource=&quot;video86.mp4&quot;/&gt;&#10;        &lt;/file&gt;&#10;        &lt;video height=&quot;480&quot; width=&quot;854&quot;/&gt;&#10;        &lt;audio channels=&quot;2&quot; sampleRate=&quot;48000&quot;/&gt;&#10;      &lt;/videoTrack&gt;&#10;      &lt;videoTrack duration=&quot;24391&quot; muted=&quot;false&quot; slideId=&quot;{0C967D47-9263-4818-B9A8-CB57D47322B1}&quot; startTime=&quot;0&quot; stepIndex=&quot;0&quot; volume=&quot;1&quot;&gt;&#10;        &lt;file modifyTime=&quot;2015-01-12T22:25:48&quot; size=&quot;5095026&quot;&gt;&#10;          &lt;path full=&quot;W:\eLearning Projects\2. 2014 USCCA Classroom Presentation Lesson Two\video\video87.mp4&quot; relative=&quot;2. 2014 USCCA Classroom Presentation Lesson Two\video\video87.mp4&quot; resource=&quot;video87.mp4&quot;/&gt;&#10;        &lt;/file&gt;&#10;        &lt;video height=&quot;480&quot; width=&quot;854&quot;/&gt;&#10;        &lt;audio channels=&quot;2&quot; sampleRate=&quot;48000&quot;/&gt;&#10;      &lt;/videoTrack&gt;&#10;      &lt;videoTrack duration=&quot;20487&quot; muted=&quot;false&quot; slideId=&quot;{BAB7C452-9FBD-4CAC-98D3-45FDB25B3A2F}&quot; startTime=&quot;0&quot; stepIndex=&quot;0&quot; volume=&quot;1&quot;&gt;&#10;        &lt;file modifyTime=&quot;2015-01-12T22:25:48&quot; size=&quot;4287252&quot;&gt;&#10;          &lt;path full=&quot;W:\eLearning Projects\2. 2014 USCCA Classroom Presentation Lesson Two\video\video88.mp4&quot; relative=&quot;2. 2014 USCCA Classroom Presentation Lesson Two\video\video88.mp4&quot; resource=&quot;video88.mp4&quot;/&gt;&#10;        &lt;/file&gt;&#10;        &lt;video height=&quot;480&quot; width=&quot;854&quot;/&gt;&#10;        &lt;audio channels=&quot;2&quot; sampleRate=&quot;48000&quot;/&gt;&#10;      &lt;/videoTrack&gt;&#10;      &lt;videoTrack duration=&quot;19286&quot; muted=&quot;false&quot; slideId=&quot;{49DC1633-E119-42B3-814A-F5A62B4AFF99}&quot; startTime=&quot;0&quot; stepIndex=&quot;0&quot; volume=&quot;1&quot;&gt;&#10;        &lt;file modifyTime=&quot;2015-01-12T22:25:48&quot; size=&quot;3656269&quot;&gt;&#10;          &lt;path full=&quot;W:\eLearning Projects\2. 2014 USCCA Classroom Presentation Lesson Two\video\video89.mp4&quot; relative=&quot;2. 2014 USCCA Classroom Presentation Lesson Two\video\video89.mp4&quot; resource=&quot;video89.mp4&quot;/&gt;&#10;        &lt;/file&gt;&#10;        &lt;video height=&quot;480&quot; width=&quot;854&quot;/&gt;&#10;        &lt;audio channels=&quot;2&quot; sampleRate=&quot;48000&quot;/&gt;&#10;      &lt;/videoTrack&gt;&#10;      &lt;videoTrack duration=&quot;23223&quot; muted=&quot;false&quot; slideId=&quot;{CBFEEE51-447E-4CBD-9246-5998F6B03B9F}&quot; startTime=&quot;0&quot; stepIndex=&quot;0&quot; volume=&quot;1&quot;&gt;&#10;        &lt;file modifyTime=&quot;2015-01-12T22:25:49&quot; size=&quot;4391119&quot;&gt;&#10;          &lt;path full=&quot;W:\eLearning Projects\2. 2014 USCCA Classroom Presentation Lesson Two\video\video90.mp4&quot; relative=&quot;2. 2014 USCCA Classroom Presentation Lesson Two\video\video90.mp4&quot; resource=&quot;video90.mp4&quot;/&gt;&#10;        &lt;/file&gt;&#10;        &lt;video height=&quot;480&quot; width=&quot;854&quot;/&gt;&#10;        &lt;audio channels=&quot;2&quot; sampleRate=&quot;48000&quot;/&gt;&#10;      &lt;/videoTrack&gt;&#10;      &lt;videoTrack duration=&quot;52319&quot; muted=&quot;false&quot; slideId=&quot;{226BBB41-8A3E-44EA-940A-2B3CB7496408}&quot; startTime=&quot;0&quot; stepIndex=&quot;0&quot; volume=&quot;1&quot;&gt;&#10;        &lt;file modifyTime=&quot;2015-01-12T22:25:49&quot; size=&quot;10700979&quot;&gt;&#10;          &lt;path full=&quot;W:\eLearning Projects\2. 2014 USCCA Classroom Presentation Lesson Two\video\video91.mp4&quot; relative=&quot;2. 2014 USCCA Classroom Presentation Lesson Two\video\video91.mp4&quot; resource=&quot;video91.mp4&quot;/&gt;&#10;        &lt;/file&gt;&#10;        &lt;video height=&quot;480&quot; width=&quot;854&quot;/&gt;&#10;        &lt;audio channels=&quot;2&quot; sampleRate=&quot;48000&quot;/&gt;&#10;      &lt;/videoTrack&gt;&#10;      &lt;videoTrack duration=&quot;48715&quot; muted=&quot;false&quot; slideId=&quot;{8C0AE84C-66D5-4E9E-81D5-0A55F3416AEA}&quot; startTime=&quot;0&quot; stepIndex=&quot;0&quot; volume=&quot;1&quot;&gt;&#10;        &lt;file modifyTime=&quot;2015-01-12T22:26:06&quot; size=&quot;10114574&quot;&gt;&#10;          &lt;path full=&quot;W:\eLearning Projects\2. 2014 USCCA Classroom Presentation Lesson Two\video\video92.mp4&quot; relative=&quot;2. 2014 USCCA Classroom Presentation Lesson Two\video\video92.mp4&quot; resource=&quot;video92.mp4&quot;/&gt;&#10;        &lt;/file&gt;&#10;        &lt;video height=&quot;480&quot; width=&quot;854&quot;/&gt;&#10;        &lt;audio channels=&quot;2&quot; sampleRate=&quot;48000&quot;/&gt;&#10;      &lt;/videoTrack&gt;&#10;      &lt;videoTrack duration=&quot;26793&quot; muted=&quot;false&quot; slideId=&quot;{D19CBDCD-02EA-4A5C-83D9-161BA642D9E5}&quot; startTime=&quot;0&quot; stepIndex=&quot;0&quot; volume=&quot;1&quot;&gt;&#10;        &lt;file modifyTime=&quot;2015-01-12T22:27:16&quot; size=&quot;5594375&quot;&gt;&#10;          &lt;path full=&quot;W:\eLearning Projects\2. 2014 USCCA Classroom Presentation Lesson Two\video\video93.mp4&quot; relative=&quot;2. 2014 USCCA Classroom Presentation Lesson Two\video\video93.mp4&quot; resource=&quot;video93.mp4&quot;/&gt;&#10;        &lt;/file&gt;&#10;        &lt;video height=&quot;480&quot; width=&quot;854&quot;/&gt;&#10;        &lt;audio channels=&quot;2&quot; sampleRate=&quot;48000&quot;/&gt;&#10;      &lt;/videoTrack&gt;&#10;      &lt;videoTrack duration=&quot;61228&quot; muted=&quot;false&quot; slideId=&quot;{9EC66F37-0B01-445C-84B5-097DAB40BDC7}&quot; startTime=&quot;0&quot; stepIndex=&quot;0&quot; volume=&quot;1&quot;&gt;&#10;        &lt;file modifyTime=&quot;2015-01-12T22:27:17&quot; size=&quot;12423582&quot;&gt;&#10;          &lt;path full=&quot;W:\eLearning Projects\2. 2014 USCCA Classroom Presentation Lesson Two\video\video94.mp4&quot; relative=&quot;2. 2014 USCCA Classroom Presentation Lesson Two\video\video94.mp4&quot; resource=&quot;video94.mp4&quot;/&gt;&#10;        &lt;/file&gt;&#10;        &lt;video height=&quot;480&quot; width=&quot;854&quot;/&gt;&#10;        &lt;audio channels=&quot;2&quot; sampleRate=&quot;48000&quot;/&gt;&#10;      &lt;/videoTrack&gt;&#10;      &lt;videoTrack duration=&quot;6773&quot; muted=&quot;false&quot; slideId=&quot;{EDE02E44-13ED-4CC3-8F08-471DE3BB23ED}&quot; startTime=&quot;0&quot; stepIndex=&quot;0&quot; volume=&quot;1&quot;&gt;&#10;        &lt;file modifyTime=&quot;2015-01-12T22:27:17&quot; size=&quot;1400425&quot;&gt;&#10;          &lt;path full=&quot;W:\eLearning Projects\2. 2014 USCCA Classroom Presentation Lesson Two\video\video95.mp4&quot; relative=&quot;2. 2014 USCCA Classroom Presentation Lesson Two\video\video95.mp4&quot; resource=&quot;video95.mp4&quot;/&gt;&#10;        &lt;/file&gt;&#10;        &lt;video height=&quot;480&quot; width=&quot;854&quot;/&gt;&#10;        &lt;audio channels=&quot;2&quot; sampleRate=&quot;48000&quot;/&gt;&#10;      &lt;/videoTrack&gt;&#10;      &lt;videoTrack duration=&quot;43810&quot; muted=&quot;false&quot; slideId=&quot;{7860976A-8728-4E90-B717-E7C6F5863316}&quot; startTime=&quot;0&quot; stepIndex=&quot;0&quot; volume=&quot;1&quot;&gt;&#10;        &lt;file modifyTime=&quot;2015-01-12T22:27:17&quot; size=&quot;9099988&quot;&gt;&#10;          &lt;path full=&quot;W:\eLearning Projects\2. 2014 USCCA Classroom Presentation Lesson Two\video\video96.mp4&quot; relative=&quot;2. 2014 USCCA Classroom Presentation Lesson Two\video\video96.mp4&quot; resource=&quot;video96.mp4&quot;/&gt;&#10;        &lt;/file&gt;&#10;        &lt;video height=&quot;480&quot; width=&quot;854&quot;/&gt;&#10;        &lt;audio channels=&quot;2&quot; sampleRate=&quot;48000&quot;/&gt;&#10;      &lt;/videoTrack&gt;&#10;      &lt;videoTrack duration=&quot;32933&quot; muted=&quot;false&quot; slideId=&quot;{F4BE74CD-640A-4B4E-A6B7-A09EC03D794E}&quot; startTime=&quot;0&quot; stepIndex=&quot;0&quot; volume=&quot;1&quot;&gt;&#10;        &lt;file modifyTime=&quot;2015-01-12T22:27:17&quot; size=&quot;6871313&quot;&gt;&#10;          &lt;path full=&quot;W:\eLearning Projects\2. 2014 USCCA Classroom Presentation Lesson Two\video\video97.mp4&quot; relative=&quot;2. 2014 USCCA Classroom Presentation Lesson Two\video\video97.mp4&quot; resource=&quot;video97.mp4&quot;/&gt;&#10;        &lt;/file&gt;&#10;        &lt;video height=&quot;480&quot; width=&quot;854&quot;/&gt;&#10;        &lt;audio channels=&quot;2&quot; sampleRate=&quot;48000&quot;/&gt;&#10;      &lt;/videoTrack&gt;&#10;      &lt;videoTrack duration=&quot;33600&quot; muted=&quot;false&quot; slideId=&quot;{B40D5CF2-CB4B-4ECB-80D0-777CE80BDC4B}&quot; startTime=&quot;0&quot; stepIndex=&quot;0&quot; volume=&quot;1&quot;&gt;&#10;        &lt;file modifyTime=&quot;2015-01-12T22:27:17&quot; size=&quot;6953461&quot;&gt;&#10;          &lt;path full=&quot;W:\eLearning Projects\2. 2014 USCCA Classroom Presentation Lesson Two\video\video98.mp4&quot; relative=&quot;2. 2014 USCCA Classroom Presentation Lesson Two\video\video98.mp4&quot; resource=&quot;video98.mp4&quot;/&gt;&#10;        &lt;/file&gt;&#10;        &lt;video height=&quot;480&quot; width=&quot;854&quot;/&gt;&#10;        &lt;audio channels=&quot;2&quot; sampleRate=&quot;48000&quot;/&gt;&#10;      &lt;/videoTrack&gt;&#10;      &lt;videoTrack duration=&quot;19419&quot; muted=&quot;false&quot; slideId=&quot;{A8270659-0C32-4BC6-B5D8-973DFB7730E6}&quot; startTime=&quot;0&quot; stepIndex=&quot;0&quot; volume=&quot;1&quot;&gt;&#10;        &lt;file modifyTime=&quot;2015-01-12T22:27:17&quot; size=&quot;4087184&quot;&gt;&#10;          &lt;path full=&quot;W:\eLearning Projects\2. 2014 USCCA Classroom Presentation Lesson Two\video\video99.mp4&quot; relative=&quot;2. 2014 USCCA Classroom Presentation Lesson Two\video\video99.mp4&quot; resource=&quot;video99.mp4&quot;/&gt;&#10;        &lt;/file&gt;&#10;        &lt;video height=&quot;480&quot; width=&quot;854&quot;/&gt;&#10;        &lt;audio channels=&quot;2&quot; sampleRate=&quot;48000&quot;/&gt;&#10;      &lt;/videoTrack&gt;&#10;      &lt;videoTrack duration=&quot;49783&quot; muted=&quot;false&quot; slideId=&quot;{17C64D8D-A6C5-49DC-92AD-D883DB833309}&quot; startTime=&quot;0&quot; stepIndex=&quot;0&quot; volume=&quot;1&quot;&gt;&#10;        &lt;file modifyTime=&quot;2015-01-12T22:27:17&quot; size=&quot;10299328&quot;&gt;&#10;          &lt;path full=&quot;W:\eLearning Projects\2. 2014 USCCA Classroom Presentation Lesson Two\video\video100.mp4&quot; relative=&quot;2. 2014 USCCA Classroom Presentation Lesson Two\video\video100.mp4&quot; resource=&quot;video100.mp4&quot;/&gt;&#10;        &lt;/file&gt;&#10;        &lt;video height=&quot;480&quot; width=&quot;854&quot;/&gt;&#10;        &lt;audio channels=&quot;2&quot; sampleRate=&quot;48000&quot;/&gt;&#10;      &lt;/videoTrack&gt;&#10;      &lt;videoTrack duration=&quot;46313&quot; muted=&quot;false&quot; slideId=&quot;{3EEEE766-866B-4B04-B193-C611D7FADFA4}&quot; startTime=&quot;0&quot; stepIndex=&quot;0&quot; volume=&quot;1&quot;&gt;&#10;        &lt;file modifyTime=&quot;2015-01-12T22:27:18&quot; size=&quot;9627908&quot;&gt;&#10;          &lt;path full=&quot;W:\eLearning Projects\2. 2014 USCCA Classroom Presentation Lesson Two\video\video101.mp4&quot; relative=&quot;2. 2014 USCCA Classroom Presentation Lesson Two\video\video101.mp4&quot; resource=&quot;video101.mp4&quot;/&gt;&#10;        &lt;/file&gt;&#10;        &lt;video height=&quot;480&quot; width=&quot;854&quot;/&gt;&#10;        &lt;audio channels=&quot;2&quot; sampleRate=&quot;48000&quot;/&gt;&#10;      &lt;/videoTrack&gt;&#10;      &lt;videoTrack duration=&quot;25726&quot; muted=&quot;false&quot; slideId=&quot;{F40C898B-BCF3-487C-AD13-0051145BA3BF}&quot; startTime=&quot;0&quot; stepIndex=&quot;0&quot; volume=&quot;1&quot;&gt;&#10;        &lt;file modifyTime=&quot;2015-01-12T22:27:18&quot; size=&quot;5360402&quot;&gt;&#10;          &lt;path full=&quot;W:\eLearning Projects\2. 2014 USCCA Classroom Presentation Lesson Two\video\video102.mp4&quot; relative=&quot;2. 2014 USCCA Classroom Presentation Lesson Two\video\video102.mp4&quot; resource=&quot;video102.mp4&quot;/&gt;&#10;        &lt;/file&gt;&#10;        &lt;video height=&quot;480&quot; width=&quot;854&quot;/&gt;&#10;        &lt;audio channels=&quot;2&quot; sampleRate=&quot;48000&quot;/&gt;&#10;      &lt;/videoTrack&gt;&#10;      &lt;videoTrack duration=&quot;12379&quot; muted=&quot;false&quot; slideId=&quot;{5A437AE5-A0BE-4D69-8E01-9DAEB57417D2}&quot; startTime=&quot;0&quot; stepIndex=&quot;0&quot; volume=&quot;1&quot;&gt;&#10;        &lt;file modifyTime=&quot;2015-01-12T22:27:18&quot; size=&quot;2623577&quot;&gt;&#10;          &lt;path full=&quot;W:\eLearning Projects\2. 2014 USCCA Classroom Presentation Lesson Two\video\video103.mp4&quot; relative=&quot;2. 2014 USCCA Classroom Presentation Lesson Two\video\video103.mp4&quot; resource=&quot;video103.mp4&quot;/&gt;&#10;        &lt;/file&gt;&#10;        &lt;video height=&quot;480&quot; width=&quot;854&quot;/&gt;&#10;        &lt;audio channels=&quot;2&quot; sampleRate=&quot;48000&quot;/&gt;&#10;      &lt;/videoTrack&gt;&#10;      &lt;videoTrack duration=&quot;31331&quot; muted=&quot;false&quot; slideId=&quot;{84A5E39A-A11D-44F2-94F0-27AF2AF9744B}&quot; startTime=&quot;0&quot; stepIndex=&quot;0&quot; volume=&quot;1&quot;&gt;&#10;        &lt;file modifyTime=&quot;2015-01-12T22:27:18&quot; size=&quot;6523131&quot;&gt;&#10;          &lt;path full=&quot;W:\eLearning Projects\2. 2014 USCCA Classroom Presentation Lesson Two\video\video104.mp4&quot; relative=&quot;2. 2014 USCCA Classroom Presentation Lesson Two\video\video104.mp4&quot; resource=&quot;video104.mp4&quot;/&gt;&#10;        &lt;/file&gt;&#10;        &lt;video height=&quot;480&quot; width=&quot;854&quot;/&gt;&#10;        &lt;audio channels=&quot;2&quot; sampleRate=&quot;48000&quot;/&gt;&#10;      &lt;/videoTrack&gt;&#10;      &lt;videoTrack duration=&quot;53053&quot; muted=&quot;false&quot; slideId=&quot;{B831C57D-71E2-40F5-8042-9F4D2B0EB04C}&quot; startTime=&quot;0&quot; stepIndex=&quot;0&quot; volume=&quot;1&quot;&gt;&#10;        &lt;file modifyTime=&quot;2015-01-12T22:27:18&quot; size=&quot;10931681&quot;&gt;&#10;          &lt;path full=&quot;W:\eLearning Projects\2. 2014 USCCA Classroom Presentation Lesson Two\video\video105.mp4&quot; relative=&quot;2. 2014 USCCA Classroom Presentation Lesson Two\video\video105.mp4&quot; resource=&quot;video105.mp4&quot;/&gt;&#10;        &lt;/file&gt;&#10;        &lt;video height=&quot;480&quot; width=&quot;854&quot;/&gt;&#10;        &lt;audio channels=&quot;2&quot; sampleRate=&quot;48000&quot;/&gt;&#10;      &lt;/videoTrack&gt;&#10;      &lt;videoTrack duration=&quot;63630&quot; muted=&quot;false&quot; slideId=&quot;{A01CE6F1-9683-4C54-8485-64B2FBF3F189}&quot; startTime=&quot;0&quot; stepIndex=&quot;0&quot; volume=&quot;1&quot;&gt;&#10;        &lt;file modifyTime=&quot;2015-01-12T22:27:18&quot; size=&quot;12452342&quot;&gt;&#10;          &lt;path full=&quot;W:\eLearning Projects\2. 2014 USCCA Classroom Presentation Lesson Two\video\video106.mp4&quot; relative=&quot;2. 2014 USCCA Classroom Presentation Lesson Two\video\video106.mp4&quot; resource=&quot;video106.mp4&quot;/&gt;&#10;        &lt;/file&gt;&#10;        &lt;video height=&quot;480&quot; width=&quot;854&quot;/&gt;&#10;        &lt;audio channels=&quot;2&quot; sampleRate=&quot;48000&quot;/&gt;&#10;      &lt;/videoTrack&gt;&#10;      &lt;videoTrack duration=&quot;7741&quot; muted=&quot;false&quot; slideId=&quot;{5BCBE8D0-77F4-40B2-8123-558FEE94AA38}&quot; startTime=&quot;0&quot; stepIndex=&quot;0&quot; volume=&quot;1&quot;&gt;&#10;        &lt;file modifyTime=&quot;2015-01-12T22:27:18&quot; size=&quot;1623378&quot;&gt;&#10;          &lt;path full=&quot;W:\eLearning Projects\2. 2014 USCCA Classroom Presentation Lesson Two\video\video107.mp4&quot; relative=&quot;2. 2014 USCCA Classroom Presentation Lesson Two\video\video107.mp4&quot; resource=&quot;video107.mp4&quot;/&gt;&#10;        &lt;/file&gt;&#10;        &lt;video height=&quot;480&quot; width=&quot;854&quot;/&gt;&#10;        &lt;audio channels=&quot;2&quot; sampleRate=&quot;48000&quot;/&gt;&#10;      &lt;/videoTrack&gt;&#10;      &lt;videoTrack duration=&quot;25692&quot; muted=&quot;false&quot; slideId=&quot;{AF78BC4A-03CF-49A6-B0A0-B4A882C0FAB5}&quot; startTime=&quot;0&quot; stepIndex=&quot;0&quot; volume=&quot;1&quot;&gt;&#10;        &lt;file modifyTime=&quot;2015-01-12T22:27:18&quot; size=&quot;5347557&quot;&gt;&#10;          &lt;path full=&quot;W:\eLearning Projects\2. 2014 USCCA Classroom Presentation Lesson Two\video\video108.mp4&quot; relative=&quot;2. 2014 USCCA Classroom Presentation Lesson Two\video\video108.mp4&quot; resource=&quot;video108.mp4&quot;/&gt;&#10;        &lt;/file&gt;&#10;        &lt;video height=&quot;480&quot; width=&quot;854&quot;/&gt;&#10;        &lt;audio channels=&quot;2&quot; sampleRate=&quot;48000&quot;/&gt;&#10;      &lt;/videoTrack&gt;&#10;      &lt;videoTrack duration=&quot;30330&quot; muted=&quot;false&quot; slideId=&quot;{0BE2F5F2-A1D3-446F-8AD2-9C626782280C}&quot; startTime=&quot;0&quot; stepIndex=&quot;0&quot; volume=&quot;1&quot;&gt;&#10;        &lt;file modifyTime=&quot;2015-01-12T22:27:19&quot; size=&quot;6421679&quot;&gt;&#10;          &lt;path full=&quot;W:\eLearning Projects\2. 2014 USCCA Classroom Presentation Lesson Two\video\video109.mp4&quot; relative=&quot;2. 2014 USCCA Classroom Presentation Lesson Two\video\video109.mp4&quot; resource=&quot;video109.mp4&quot;/&gt;&#10;        &lt;/file&gt;&#10;        &lt;video height=&quot;480&quot; width=&quot;854&quot;/&gt;&#10;        &lt;audio channels=&quot;2&quot; sampleRate=&quot;48000&quot;/&gt;&#10;      &lt;/videoTrack&gt;&#10;      &lt;videoTrack duration=&quot;26560&quot; muted=&quot;false&quot; slideId=&quot;{D2BCA26E-40CB-4F9B-AF72-9881747E13F0}&quot; startTime=&quot;0&quot; stepIndex=&quot;0&quot; volume=&quot;1&quot;&gt;&#10;        &lt;file modifyTime=&quot;2015-01-12T22:27:19&quot; size=&quot;5542781&quot;&gt;&#10;          &lt;path full=&quot;W:\eLearning Projects\2. 2014 USCCA Classroom Presentation Lesson Two\video\video110.mp4&quot; relative=&quot;2. 2014 USCCA Classroom Presentation Lesson Two\video\video110.mp4&quot; resource=&quot;video110.mp4&quot;/&gt;&#10;        &lt;/file&gt;&#10;        &lt;video height=&quot;480&quot; width=&quot;854&quot;/&gt;&#10;        &lt;audio channels=&quot;2&quot; sampleRate=&quot;48000&quot;/&gt;&#10;      &lt;/videoTrack&gt;&#10;      &lt;videoTrack duration=&quot;27160&quot; muted=&quot;false&quot; slideId=&quot;{CE20E178-59BF-4B56-9196-D11D31CD8F58}&quot; startTime=&quot;0&quot; stepIndex=&quot;0&quot; volume=&quot;1&quot;&gt;&#10;        &lt;file modifyTime=&quot;2015-01-12T22:27:19&quot; size=&quot;5750575&quot;&gt;&#10;          &lt;path full=&quot;W:\eLearning Projects\2. 2014 USCCA Classroom Presentation Lesson Two\video\video111.mp4&quot; relative=&quot;2. 2014 USCCA Classroom Presentation Lesson Two\video\video111.mp4&quot; resource=&quot;video111.mp4&quot;/&gt;&#10;        &lt;/file&gt;&#10;        &lt;video height=&quot;480&quot; width=&quot;854&quot;/&gt;&#10;        &lt;audio channels=&quot;2&quot; sampleRate=&quot;48000&quot;/&gt;&#10;      &lt;/videoTrack&gt;&#10;      &lt;videoTrack duration=&quot;54888&quot; muted=&quot;false&quot; slideId=&quot;{796C84DF-9FE1-40A5-9590-A187BC6EE0F0}&quot; startTime=&quot;0&quot; stepIndex=&quot;0&quot; volume=&quot;1&quot;&gt;&#10;        &lt;file modifyTime=&quot;2015-01-12T22:27:19&quot; size=&quot;11193489&quot;&gt;&#10;          &lt;path full=&quot;W:\eLearning Projects\2. 2014 USCCA Classroom Presentation Lesson Two\video\video112.mp4&quot; relative=&quot;2. 2014 USCCA Classroom Presentation Lesson Two\video\video112.mp4&quot; resource=&quot;video112.mp4&quot;/&gt;&#10;        &lt;/file&gt;&#10;        &lt;video height=&quot;480&quot; width=&quot;854&quot;/&gt;&#10;        &lt;audio channels=&quot;2&quot; sampleRate=&quot;48000&quot;/&gt;&#10;      &lt;/videoTrack&gt;&#10;      &lt;videoTrack duration=&quot;17718&quot; muted=&quot;false&quot; slideId=&quot;{01C35523-5C43-46E3-8B24-993CCD978F7A}&quot; startTime=&quot;0&quot; stepIndex=&quot;0&quot; volume=&quot;1&quot;&gt;&#10;        &lt;file modifyTime=&quot;2015-01-12T22:27:19&quot; size=&quot;3734760&quot;&gt;&#10;          &lt;path full=&quot;W:\eLearning Projects\2. 2014 USCCA Classroom Presentation Lesson Two\video\video113.mp4&quot; relative=&quot;2. 2014 USCCA Classroom Presentation Lesson Two\video\video113.mp4&quot; resource=&quot;video113.mp4&quot;/&gt;&#10;        &lt;/file&gt;&#10;        &lt;video height=&quot;480&quot; width=&quot;854&quot;/&gt;&#10;        &lt;audio channels=&quot;2&quot; sampleRate=&quot;48000&quot;/&gt;&#10;      &lt;/videoTrack&gt;&#10;      &lt;videoTrack duration=&quot;11545&quot; muted=&quot;false&quot; slideId=&quot;{11E54743-8D4F-45AC-8C21-84F15891DE07}&quot; startTime=&quot;0&quot; stepIndex=&quot;0&quot; volume=&quot;1&quot;&gt;&#10;        &lt;file modifyTime=&quot;2015-01-12T22:27:19&quot; size=&quot;2442484&quot;&gt;&#10;          &lt;path full=&quot;W:\eLearning Projects\2. 2014 USCCA Classroom Presentation Lesson Two\video\video114.mp4&quot; relative=&quot;2. 2014 USCCA Classroom Presentation Lesson Two\video\video114.mp4&quot; resource=&quot;video114.mp4&quot;/&gt;&#10;        &lt;/file&gt;&#10;        &lt;video height=&quot;480&quot; width=&quot;854&quot;/&gt;&#10;        &lt;audio channels=&quot;2&quot; sampleRate=&quot;48000&quot;/&gt;&#10;      &lt;/videoTrack&gt;&#10;      &lt;videoTrack duration=&quot;9409&quot; muted=&quot;false&quot; slideId=&quot;{89DF78BA-97E1-4C83-8148-7188AAED32E8}&quot; startTime=&quot;0&quot; stepIndex=&quot;0&quot; volume=&quot;1&quot;&gt;&#10;        &lt;file modifyTime=&quot;2015-01-12T22:27:19&quot; size=&quot;1986829&quot;&gt;&#10;          &lt;path full=&quot;W:\eLearning Projects\2. 2014 USCCA Classroom Presentation Lesson Two\video\video115.mp4&quot; relative=&quot;2. 2014 USCCA Classroom Presentation Lesson Two\video\video115.mp4&quot; resource=&quot;video115.mp4&quot;/&gt;&#10;        &lt;/file&gt;&#10;        &lt;video height=&quot;480&quot; width=&quot;854&quot;/&gt;&#10;        &lt;audio channels=&quot;2&quot; sampleRate=&quot;48000&quot;/&gt;&#10;      &lt;/videoTrack&gt;&#10;      &lt;videoTrack duration=&quot;38238&quot; muted=&quot;false&quot; slideId=&quot;{92F00ECC-32BA-4BDC-830E-4B4C7A906B9A}&quot; startTime=&quot;0&quot; stepIndex=&quot;0&quot; volume=&quot;1&quot;&gt;&#10;        &lt;file modifyTime=&quot;2015-01-12T22:27:19&quot; size=&quot;7926505&quot;&gt;&#10;          &lt;path full=&quot;W:\eLearning Projects\2. 2014 USCCA Classroom Presentation Lesson Two\video\video116.mp4&quot; relative=&quot;2. 2014 USCCA Classroom Presentation Lesson Two\video\video116.mp4&quot; resource=&quot;video116.mp4&quot;/&gt;&#10;        &lt;/file&gt;&#10;        &lt;video height=&quot;480&quot; width=&quot;854&quot;/&gt;&#10;        &lt;audio channels=&quot;2&quot; sampleRate=&quot;48000&quot;/&gt;&#10;      &lt;/videoTrack&gt;&#10;      &lt;videoTrack duration=&quot;7808&quot; muted=&quot;false&quot; slideId=&quot;{7C304B7E-60E5-477C-92D6-1ACC25A470D1}&quot; startTime=&quot;0&quot; stepIndex=&quot;0&quot; volume=&quot;1&quot;&gt;&#10;        &lt;file modifyTime=&quot;2015-01-12T22:27:20&quot; size=&quot;1621187&quot;&gt;&#10;          &lt;path full=&quot;W:\eLearning Projects\2. 2014 USCCA Classroom Presentation Lesson Two\video\video117.mp4&quot; relative=&quot;2. 2014 USCCA Classroom Presentation Lesson Two\video\video117.mp4&quot; resource=&quot;video117.mp4&quot;/&gt;&#10;        &lt;/file&gt;&#10;        &lt;video height=&quot;480&quot; width=&quot;854&quot;/&gt;&#10;        &lt;audio channels=&quot;2&quot; sampleRate=&quot;48000&quot;/&gt;&#10;      &lt;/videoTrack&gt;&#10;      &lt;videoTrack duration=&quot;27961&quot; muted=&quot;false&quot; slideId=&quot;{4E22F93C-89AE-4DE4-8F06-45E9A25E0648}&quot; startTime=&quot;0&quot; stepIndex=&quot;0&quot; volume=&quot;1&quot;&gt;&#10;        &lt;file modifyTime=&quot;2015-01-12T22:27:20&quot; size=&quot;5756993&quot;&gt;&#10;          &lt;path full=&quot;W:\eLearning Projects\2. 2014 USCCA Classroom Presentation Lesson Two\video\video118.mp4&quot; relative=&quot;2. 2014 USCCA Classroom Presentation Lesson Two\video\video118.mp4&quot; resource=&quot;video118.mp4&quot;/&gt;&#10;        &lt;/file&gt;&#10;        &lt;video height=&quot;480&quot; width=&quot;854&quot;/&gt;&#10;        &lt;audio channels=&quot;2&quot; sampleRate=&quot;48000&quot;/&gt;&#10;      &lt;/videoTrack&gt;&#10;      &lt;videoTrack duration=&quot;34401&quot; muted=&quot;false&quot; slideId=&quot;{890D4775-5214-4877-9155-193664917E2E}&quot; startTime=&quot;0&quot; stepIndex=&quot;0&quot; volume=&quot;1&quot;&gt;&#10;        &lt;file modifyTime=&quot;2015-01-12T22:27:20&quot; size=&quot;7161730&quot;&gt;&#10;          &lt;path full=&quot;W:\eLearning Projects\2. 2014 USCCA Classroom Presentation Lesson Two\video\video119.mp4&quot; relative=&quot;2. 2014 USCCA Classroom Presentation Lesson Two\video\video119.mp4&quot; resource=&quot;video119.mp4&quot;/&gt;&#10;        &lt;/file&gt;&#10;        &lt;video height=&quot;480&quot; width=&quot;854&quot;/&gt;&#10;        &lt;audio channels=&quot;2&quot; sampleRate=&quot;48000&quot;/&gt;&#10;      &lt;/videoTrack&gt;&#10;      &lt;videoTrack duration=&quot;39039&quot; muted=&quot;false&quot; slideId=&quot;{5297D0B5-216E-404F-9526-2212308DDB11}&quot; startTime=&quot;0&quot; stepIndex=&quot;0&quot; volume=&quot;1&quot;&gt;&#10;        &lt;file modifyTime=&quot;2015-01-12T22:27:20&quot; size=&quot;8179644&quot;&gt;&#10;          &lt;path full=&quot;W:\eLearning Projects\2. 2014 USCCA Classroom Presentation Lesson Two\video\video120.mp4&quot; relative=&quot;2. 2014 USCCA Classroom Presentation Lesson Two\video\video120.mp4&quot; resource=&quot;video120.mp4&quot;/&gt;&#10;        &lt;/file&gt;&#10;        &lt;video height=&quot;480&quot; width=&quot;854&quot;/&gt;&#10;        &lt;audio channels=&quot;2&quot; sampleRate=&quot;48000&quot;/&gt;&#10;      &lt;/videoTrack&gt;&#10;      &lt;videoTrack duration=&quot;26159&quot; muted=&quot;false&quot; slideId=&quot;{E5B4DD54-19FB-411F-BA46-D049E5D4BDCF}&quot; startTime=&quot;0&quot; stepIndex=&quot;0&quot; volume=&quot;1&quot;&gt;&#10;        &lt;file modifyTime=&quot;2015-01-12T22:27:20&quot; size=&quot;5518499&quot;&gt;&#10;          &lt;path full=&quot;W:\eLearning Projects\2. 2014 USCCA Classroom Presentation Lesson Two\video\video121.mp4&quot; relative=&quot;2. 2014 USCCA Classroom Presentation Lesson Two\video\video121.mp4&quot; resource=&quot;video121.mp4&quot;/&gt;&#10;        &lt;/file&gt;&#10;        &lt;video height=&quot;480&quot; width=&quot;854&quot;/&gt;&#10;        &lt;audio channels=&quot;2&quot; sampleRate=&quot;48000&quot;/&gt;&#10;      &lt;/videoTrack&gt;&#10;      &lt;videoTrack duration=&quot;50217&quot; muted=&quot;false&quot; slideId=&quot;{287165CB-932F-441B-BBF5-1C56894CB009}&quot; startTime=&quot;0&quot; stepIndex=&quot;0&quot; volume=&quot;1&quot;&gt;&#10;        &lt;file modifyTime=&quot;2015-01-12T22:27:20&quot; size=&quot;10409463&quot;&gt;&#10;          &lt;path full=&quot;W:\eLearning Projects\2. 2014 USCCA Classroom Presentation Lesson Two\video\video122.mp4&quot; relative=&quot;2. 2014 USCCA Classroom Presentation Lesson Two\video\video122.mp4&quot; resource=&quot;video122.mp4&quot;/&gt;&#10;        &lt;/file&gt;&#10;        &lt;video height=&quot;480&quot; width=&quot;854&quot;/&gt;&#10;        &lt;audio channels=&quot;2&quot; sampleRate=&quot;48000&quot;/&gt;&#10;      &lt;/videoTrack&gt;&#10;      &lt;videoTrack duration=&quot;15449&quot; muted=&quot;false&quot; slideId=&quot;{9299E015-16E7-4A16-9A8D-E779EDDCCFFB}&quot; startTime=&quot;0&quot; stepIndex=&quot;0&quot; volume=&quot;1&quot;&gt;&#10;        &lt;file modifyTime=&quot;2015-01-12T22:28:01&quot; size=&quot;3268691&quot;&gt;&#10;          &lt;path full=&quot;W:\eLearning Projects\2. 2014 USCCA Classroom Presentation Lesson Two\video\video123.mp4&quot; relative=&quot;2. 2014 USCCA Classroom Presentation Lesson Two\video\video123.mp4&quot; resource=&quot;video123.mp4&quot;/&gt;&#10;        &lt;/file&gt;&#10;        &lt;video height=&quot;480&quot; width=&quot;854&quot;/&gt;&#10;        &lt;audio channels=&quot;2&quot; sampleRate=&quot;48000&quot;/&gt;&#10;      &lt;/videoTrack&gt;&#10;      &lt;videoTrack duration=&quot;22122&quot; muted=&quot;false&quot; slideId=&quot;{4DE327A3-96FC-433A-B221-5137583A1B80}&quot; startTime=&quot;0&quot; stepIndex=&quot;0&quot; volume=&quot;1&quot;&gt;&#10;        &lt;file modifyTime=&quot;2015-01-12T22:28:01&quot; size=&quot;4596516&quot;&gt;&#10;          &lt;path full=&quot;W:\eLearning Projects\2. 2014 USCCA Classroom Presentation Lesson Two\video\video124.mp4&quot; relative=&quot;2. 2014 USCCA Classroom Presentation Lesson Two\video\video124.mp4&quot; resource=&quot;video124.mp4&quot;/&gt;&#10;        &lt;/file&gt;&#10;        &lt;video height=&quot;480&quot; width=&quot;854&quot;/&gt;&#10;        &lt;audio channels=&quot;2&quot; sampleRate=&quot;48000&quot;/&gt;&#10;      &lt;/videoTrack&gt;&#10;      &lt;videoTrack duration=&quot;14681&quot; muted=&quot;false&quot; slideId=&quot;{EEDD604E-36DC-4A78-B756-FA76CA489D48}&quot; startTime=&quot;0&quot; stepIndex=&quot;0&quot; volume=&quot;1&quot;&gt;&#10;        &lt;file modifyTime=&quot;2015-01-12T22:28:01&quot; size=&quot;3086877&quot;&gt;&#10;          &lt;path full=&quot;W:\eLearning Projects\2. 2014 USCCA Classroom Presentation Lesson Two\video\video125.mp4&quot; relative=&quot;2. 2014 USCCA Classroom Presentation Lesson Two\video\video125.mp4&quot; resource=&quot;video125.mp4&quot;/&gt;&#10;        &lt;/file&gt;&#10;        &lt;video height=&quot;480&quot; width=&quot;854&quot;/&gt;&#10;        &lt;audio channels=&quot;2&quot; sampleRate=&quot;48000&quot;/&gt;&#10;      &lt;/videoTrack&gt;&#10;      &lt;videoTrack duration=&quot;17885&quot; muted=&quot;false&quot; slideId=&quot;{11746159-39D5-4682-BD16-C2D92F2F5506}&quot; startTime=&quot;0&quot; stepIndex=&quot;0&quot; volume=&quot;1&quot;&gt;&#10;        &lt;file modifyTime=&quot;2015-01-12T22:28:01&quot; size=&quot;3808312&quot;&gt;&#10;          &lt;path full=&quot;W:\eLearning Projects\2. 2014 USCCA Classroom Presentation Lesson Two\video\video126.mp4&quot; relative=&quot;2. 2014 USCCA Classroom Presentation Lesson Two\video\video126.mp4&quot; resource=&quot;video126.mp4&quot;/&gt;&#10;        &lt;/file&gt;&#10;        &lt;video height=&quot;480&quot; width=&quot;854&quot;/&gt;&#10;        &lt;audio channels=&quot;2&quot; sampleRate=&quot;48000&quot;/&gt;&#10;      &lt;/videoTrack&gt;&#10;      &lt;videoTrack duration=&quot;19419&quot; muted=&quot;false&quot; slideId=&quot;{2F85DECD-7F2A-41B7-B2C7-7EE7AC7F8888}&quot; startTime=&quot;0&quot; stepIndex=&quot;0&quot; volume=&quot;1&quot;&gt;&#10;        &lt;file modifyTime=&quot;2015-01-12T22:28:01&quot; size=&quot;4094664&quot;&gt;&#10;          &lt;path full=&quot;W:\eLearning Projects\2. 2014 USCCA Classroom Presentation Lesson Two\video\video127.mp4&quot; relative=&quot;2. 2014 USCCA Classroom Presentation Lesson Two\video\video127.mp4&quot; resource=&quot;video127.mp4&quot;/&gt;&#10;        &lt;/file&gt;&#10;        &lt;video height=&quot;480&quot; width=&quot;854&quot;/&gt;&#10;        &lt;audio channels=&quot;2&quot; sampleRate=&quot;48000&quot;/&gt;&#10;      &lt;/videoTrack&gt;&#10;      &lt;videoTrack duration=&quot;19920&quot; muted=&quot;false&quot; slideId=&quot;{E7C75BAD-652E-4912-B6AA-6AE9FDEAA3A0}&quot; startTime=&quot;0&quot; stepIndex=&quot;0&quot; volume=&quot;1&quot;&gt;&#10;        &lt;file modifyTime=&quot;2015-01-12T22:28:01&quot; size=&quot;4178396&quot;&gt;&#10;          &lt;path full=&quot;W:\eLearning Projects\2. 2014 USCCA Classroom Presentation Lesson Two\video\video128.mp4&quot; relative=&quot;2. 2014 USCCA Classroom Presentation Lesson Two\video\video128.mp4&quot; resource=&quot;video128.mp4&quot;/&gt;&#10;        &lt;/file&gt;&#10;        &lt;video height=&quot;480&quot; width=&quot;854&quot;/&gt;&#10;        &lt;audio channels=&quot;2&quot; sampleRate=&quot;48000&quot;/&gt;&#10;      &lt;/videoTrack&gt;&#10;      &lt;videoTrack duration=&quot;24925&quot; muted=&quot;false&quot; slideId=&quot;{E4EB6BEA-CA2C-4FEE-8A06-1BAFF0D20D9B}&quot; startTime=&quot;0&quot; stepIndex=&quot;0&quot; volume=&quot;1&quot;&gt;&#10;        &lt;file modifyTime=&quot;2015-01-12T22:28:01&quot; size=&quot;5216902&quot;&gt;&#10;          &lt;path full=&quot;W:\eLearning Projects\2. 2014 USCCA Classroom Presentation Lesson Two\video\video129.mp4&quot; relative=&quot;2. 2014 USCCA Classroom Presentation Lesson Two\video\video129.mp4&quot; resource=&quot;video129.mp4&quot;/&gt;&#10;        &lt;/file&gt;&#10;        &lt;video height=&quot;480&quot; width=&quot;854&quot;/&gt;&#10;        &lt;audio channels=&quot;2&quot; sampleRate=&quot;48000&quot;/&gt;&#10;      &lt;/videoTrack&gt;&#10;      &lt;videoTrack duration=&quot;17985&quot; muted=&quot;false&quot; slideId=&quot;{A8B65012-E0B6-4DCF-AFE7-1FB4A39959ED}&quot; startTime=&quot;0&quot; stepIndex=&quot;0&quot; volume=&quot;1&quot;&gt;&#10;        &lt;file modifyTime=&quot;2015-01-12T22:28:01&quot; size=&quot;3772135&quot;&gt;&#10;          &lt;path full=&quot;W:\eLearning Projects\2. 2014 USCCA Classroom Presentation Lesson Two\video\video130.mp4&quot; relative=&quot;2. 2014 USCCA Classroom Presentation Lesson Two\video\video130.mp4&quot; resource=&quot;video130.mp4&quot;/&gt;&#10;        &lt;/file&gt;&#10;        &lt;video height=&quot;480&quot; width=&quot;854&quot;/&gt;&#10;        &lt;audio channels=&quot;2&quot; sampleRate=&quot;48000&quot;/&gt;&#10;      &lt;/videoTrack&gt;&#10;      &lt;videoTrack duration=&quot;24391&quot; muted=&quot;false&quot; slideId=&quot;{6488BC9E-C0FD-43C4-B14D-813572E106FB}&quot; startTime=&quot;0&quot; stepIndex=&quot;0&quot; volume=&quot;1&quot;&gt;&#10;        &lt;file modifyTime=&quot;2015-01-12T22:28:01&quot; size=&quot;5115287&quot;&gt;&#10;          &lt;path full=&quot;W:\eLearning Projects\2. 2014 USCCA Classroom Presentation Lesson Two\video\video131.mp4&quot; relative=&quot;2. 2014 USCCA Classroom Presentation Lesson Two\video\video131.mp4&quot; resource=&quot;video131.mp4&quot;/&gt;&#10;        &lt;/file&gt;&#10;        &lt;video height=&quot;480&quot; width=&quot;854&quot;/&gt;&#10;        &lt;audio channels=&quot;2&quot; sampleRate=&quot;48000&quot;/&gt;&#10;      &lt;/videoTrack&gt;&#10;      &lt;videoTrack duration=&quot;53687&quot; muted=&quot;false&quot; slideId=&quot;{03838E13-8895-4EA6-AA3F-A5091B32615C}&quot; startTime=&quot;0&quot; stepIndex=&quot;0&quot; volume=&quot;1&quot;&gt;&#10;        &lt;file modifyTime=&quot;2015-01-12T22:28:02&quot; size=&quot;11129204&quot;&gt;&#10;          &lt;path full=&quot;W:\eLearning Projects\2. 2014 USCCA Classroom Presentation Lesson Two\video\video132.mp4&quot; relative=&quot;2. 2014 USCCA Classroom Presentation Lesson Two\video\video132.mp4&quot; resource=&quot;video132.mp4&quot;/&gt;&#10;        &lt;/file&gt;&#10;        &lt;video height=&quot;480&quot; width=&quot;854&quot;/&gt;&#10;        &lt;audio channels=&quot;2&quot; sampleRate=&quot;48000&quot;/&gt;&#10;      &lt;/videoTrack&gt;&#10;      &lt;videoTrack duration=&quot;27694&quot; muted=&quot;false&quot; slideId=&quot;{DC25DD29-A7C5-4AF7-8CD1-72362449436B}&quot; startTime=&quot;0&quot; stepIndex=&quot;0&quot; volume=&quot;1&quot;&gt;&#10;        &lt;file modifyTime=&quot;2015-01-12T22:28:24&quot; size=&quot;5743076&quot;&gt;&#10;          &lt;path full=&quot;W:\eLearning Projects\2. 2014 USCCA Classroom Presentation Lesson Two\video\video133.mp4&quot; relative=&quot;2. 2014 USCCA Classroom Presentation Lesson Two\video\video133.mp4&quot; resource=&quot;video133.mp4&quot;/&gt;&#10;        &lt;/file&gt;&#10;        &lt;video height=&quot;480&quot; width=&quot;854&quot;/&gt;&#10;        &lt;audio channels=&quot;2&quot; sampleRate=&quot;48000&quot;/&gt;&#10;      &lt;/videoTrack&gt;&#10;      &lt;videoTrack duration=&quot;206239&quot; muted=&quot;false&quot; slideId=&quot;{CD281E18-5E8D-439C-B067-8BB97602C5A8}&quot; startTime=&quot;0&quot; stepIndex=&quot;0&quot; volume=&quot;1&quot;&gt;&#10;        &lt;file modifyTime=&quot;2015-01-12T22:28:40&quot; size=&quot;42114660&quot;&gt;&#10;          &lt;path full=&quot;W:\eLearning Projects\2. 2014 USCCA Classroom Presentation Lesson Two\video\video134.mp4&quot; relative=&quot;2. 2014 USCCA Classroom Presentation Lesson Two\video\video134.mp4&quot; resource=&quot;video134.mp4&quot;/&gt;&#10;        &lt;/file&gt;&#10;        &lt;video height=&quot;480&quot; width=&quot;854&quot;/&gt;&#10;        &lt;audio channels=&quot;2&quot; sampleRate=&quot;48000&quot;/&gt;&#10;      &lt;/videoTrack&gt;&#10;      &lt;videoTrack duration=&quot;52219&quot; muted=&quot;false&quot; slideId=&quot;{ED2D2E0F-6DEF-42D6-AB6D-B0511E333E61}&quot; startTime=&quot;0&quot; stepIndex=&quot;0&quot; volume=&quot;1&quot;&gt;&#10;        &lt;file modifyTime=&quot;2015-01-12T22:29:14&quot; size=&quot;10811272&quot;&gt;&#10;          &lt;path full=&quot;W:\eLearning Projects\2. 2014 USCCA Classroom Presentation Lesson Two\video\video135.mp4&quot; relative=&quot;2. 2014 USCCA Classroom Presentation Lesson Two\video\video135.mp4&quot; resource=&quot;video135.mp4&quot;/&gt;&#10;        &lt;/file&gt;&#10;        &lt;video height=&quot;480&quot; width=&quot;854&quot;/&gt;&#10;        &lt;audio channels=&quot;2&quot; sampleRate=&quot;48000&quot;/&gt;&#10;      &lt;/videoTrack&gt;&#10;      &lt;videoTrack duration=&quot;58559&quot; muted=&quot;false&quot; slideId=&quot;{886E3308-345D-4D35-B760-86A7591D55B7}&quot; startTime=&quot;0&quot; stepIndex=&quot;0&quot; volume=&quot;1&quot;&gt;&#10;        &lt;file modifyTime=&quot;2015-01-12T22:29:14&quot; size=&quot;12039964&quot;&gt;&#10;          &lt;path full=&quot;W:\eLearning Projects\2. 2014 USCCA Classroom Presentation Lesson Two\video\video136.mp4&quot; relative=&quot;2. 2014 USCCA Classroom Presentation Lesson Two\video\video136.mp4&quot; resource=&quot;video136.mp4&quot;/&gt;&#10;        &lt;/file&gt;&#10;        &lt;video height=&quot;480&quot; width=&quot;854&quot;/&gt;&#10;        &lt;audio channels=&quot;2&quot; sampleRate=&quot;48000&quot;/&gt;&#10;      &lt;/videoTrack&gt;&#10;      &lt;videoTrack duration=&quot;63030&quot; muted=&quot;false&quot; slideId=&quot;{9E1AC68A-4FE2-4621-9511-E967FA1C07E9}&quot; startTime=&quot;0&quot; stepIndex=&quot;0&quot; volume=&quot;1&quot;&gt;&#10;        &lt;file modifyTime=&quot;2015-01-12T22:29:14&quot; size=&quot;13070583&quot;&gt;&#10;          &lt;path full=&quot;W:\eLearning Projects\2. 2014 USCCA Classroom Presentation Lesson Two\video\video137.mp4&quot; relative=&quot;2. 2014 USCCA Classroom Presentation Lesson Two\video\video137.mp4&quot; resource=&quot;video137.mp4&quot;/&gt;&#10;        &lt;/file&gt;&#10;        &lt;video height=&quot;480&quot; width=&quot;854&quot;/&gt;&#10;        &lt;audio channels=&quot;2&quot; sampleRate=&quot;48000&quot;/&gt;&#10;      &lt;/videoTrack&gt;&#10;      &lt;videoTrack duration=&quot;32399&quot; muted=&quot;false&quot; slideId=&quot;{9E44D550-54AE-476A-97D7-5BB85CA24964}&quot; startTime=&quot;0&quot; stepIndex=&quot;0&quot; volume=&quot;1&quot;&gt;&#10;        &lt;file modifyTime=&quot;2015-01-12T22:29:14&quot; size=&quot;6246939&quot;&gt;&#10;          &lt;path full=&quot;W:\eLearning Projects\2. 2014 USCCA Classroom Presentation Lesson Two\video\video138.mp4&quot; relative=&quot;2. 2014 USCCA Classroom Presentation Lesson Two\video\video138.mp4&quot; resource=&quot;video138.mp4&quot;/&gt;&#10;        &lt;/file&gt;&#10;        &lt;video height=&quot;480&quot; width=&quot;854&quot;/&gt;&#10;        &lt;audio channels=&quot;2&quot; sampleRate=&quot;48000&quot;/&gt;&#10;      &lt;/videoTrack&gt;&#10;      &lt;videoTrack duration=&quot;29863&quot; muted=&quot;false&quot; slideId=&quot;{B3F1ACA8-741E-4642-BFFC-2516DE20F426}&quot; startTime=&quot;0&quot; stepIndex=&quot;0&quot; volume=&quot;1&quot;&gt;&#10;        &lt;file modifyTime=&quot;2015-01-12T22:29:14&quot; size=&quot;6182701&quot;&gt;&#10;          &lt;path full=&quot;W:\eLearning Projects\2. 2014 USCCA Classroom Presentation Lesson Two\video\video139.mp4&quot; relative=&quot;2. 2014 USCCA Classroom Presentation Lesson Two\video\video139.mp4&quot; resource=&quot;video139.mp4&quot;/&gt;&#10;        &lt;/file&gt;&#10;        &lt;video height=&quot;480&quot; width=&quot;854&quot;/&gt;&#10;        &lt;audio channels=&quot;2&quot; sampleRate=&quot;48000&quot;/&gt;&#10;      &lt;/videoTrack&gt;&#10;      &lt;videoTrack duration=&quot;34468&quot; muted=&quot;false&quot; slideId=&quot;{DE81EA19-AFE9-4B9D-912F-F50F730F5322}&quot; startTime=&quot;0&quot; stepIndex=&quot;0&quot; volume=&quot;1&quot;&gt;&#10;        &lt;file modifyTime=&quot;2015-01-12T22:29:14&quot; size=&quot;7202931&quot;&gt;&#10;          &lt;path full=&quot;W:\eLearning Projects\2. 2014 USCCA Classroom Presentation Lesson Two\video\video140.mp4&quot; relative=&quot;2. 2014 USCCA Classroom Presentation Lesson Two\video\video140.mp4&quot; resource=&quot;video140.mp4&quot;/&gt;&#10;        &lt;/file&gt;&#10;        &lt;video height=&quot;480&quot; width=&quot;854&quot;/&gt;&#10;        &lt;audio channels=&quot;2&quot; sampleRate=&quot;48000&quot;/&gt;&#10;      &lt;/videoTrack&gt;&#10;      &lt;videoTrack duration=&quot;124424&quot; muted=&quot;false&quot; slideId=&quot;{2A9C40DE-BBA0-4CCC-B64B-4B806B907C8B}&quot; startTime=&quot;0&quot; stepIndex=&quot;0&quot; volume=&quot;1&quot;&gt;&#10;        &lt;file modifyTime=&quot;2015-01-12T22:29:15&quot; size=&quot;24253864&quot;&gt;&#10;          &lt;path full=&quot;W:\eLearning Projects\2. 2014 USCCA Classroom Presentation Lesson Two\video\video141.mp4&quot; relative=&quot;2. 2014 USCCA Classroom Presentation Lesson Two\video\video141.mp4&quot; resource=&quot;video141.mp4&quot;/&gt;&#10;        &lt;/file&gt;&#10;        &lt;video height=&quot;480&quot; width=&quot;854&quot;/&gt;&#10;        &lt;audio channels=&quot;2&quot; sampleRate=&quot;48000&quot;/&gt;&#10;      &lt;/videoTrack&gt;&#10;      &lt;videoTrack duration=&quot;148849&quot; muted=&quot;false&quot; slideId=&quot;{36528259-31C3-4B0A-8BB4-FA161F33D355}&quot; startTime=&quot;0&quot; stepIndex=&quot;0&quot; volume=&quot;1&quot;&gt;&#10;        &lt;file modifyTime=&quot;2015-01-12T22:29:45&quot; size=&quot;29792123&quot;&gt;&#10;          &lt;path full=&quot;W:\eLearning Projects\2. 2014 USCCA Classroom Presentation Lesson Two\video\video142.mp4&quot; relative=&quot;2. 2014 USCCA Classroom Presentation Lesson Two\video\video142.mp4&quot; resource=&quot;video142.mp4&quot;/&gt;&#10;        &lt;/file&gt;&#10;        &lt;video height=&quot;480&quot; width=&quot;854&quot;/&gt;&#10;        &lt;audio channels=&quot;2&quot; sampleRate=&quot;48000&quot;/&gt;&#10;      &lt;/videoTrack&gt;&#10;      &lt;videoTrack duration=&quot;57224&quot; muted=&quot;false&quot; slideId=&quot;{2A7D6A1A-3B93-48E4-8D0B-00E95C9AB8D2}&quot; startTime=&quot;0&quot; stepIndex=&quot;0&quot; volume=&quot;1&quot;&gt;&#10;        &lt;file modifyTime=&quot;2015-01-12T22:29:45&quot; size=&quot;11945128&quot;&gt;&#10;          &lt;path full=&quot;W:\eLearning Projects\2. 2014 USCCA Classroom Presentation Lesson Two\video\video143.mp4&quot; relative=&quot;2. 2014 USCCA Classroom Presentation Lesson Two\video\video143.mp4&quot; resource=&quot;video143.mp4&quot;/&gt;&#10;        &lt;/file&gt;&#10;        &lt;video height=&quot;480&quot; width=&quot;854&quot;/&gt;&#10;        &lt;audio channels=&quot;2&quot; sampleRate=&quot;48000&quot;/&gt;&#10;      &lt;/videoTrack&gt;&#10;      &lt;videoTrack duration=&quot;102069&quot; muted=&quot;false&quot; slideId=&quot;{C2FDDF4C-8909-420A-8EE6-19F8B34BB91A}&quot; startTime=&quot;0&quot; stepIndex=&quot;0&quot; volume=&quot;1&quot;&gt;&#10;        &lt;file modifyTime=&quot;2015-01-12T22:30:08&quot; size=&quot;20443112&quot;&gt;&#10;          &lt;path full=&quot;W:\eLearning Projects\2. 2014 USCCA Classroom Presentation Lesson Two\video\video144.mp4&quot; relative=&quot;2. 2014 USCCA Classroom Presentation Lesson Two\video\video144.mp4&quot; resource=&quot;video144.mp4&quot;/&gt;&#10;        &lt;/file&gt;&#10;        &lt;video height=&quot;480&quot; width=&quot;854&quot;/&gt;&#10;        &lt;audio channels=&quot;2&quot; sampleRate=&quot;48000&quot;/&gt;&#10;      &lt;/videoTrack&gt;&#10;      &lt;videoTrack duration=&quot;98031&quot; muted=&quot;false&quot; slideId=&quot;{62336D5A-2F8B-42BC-963A-60A3D505EC40}&quot; startTime=&quot;0&quot; stepIndex=&quot;0&quot; volume=&quot;1&quot;&gt;&#10;        &lt;file modifyTime=&quot;2015-01-12T22:30:08&quot; size=&quot;19030616&quot;&gt;&#10;          &lt;path full=&quot;W:\eLearning Projects\2. 2014 USCCA Classroom Presentation Lesson Two\video\video145.mp4&quot; relative=&quot;2. 2014 USCCA Classroom Presentation Lesson Two\video\video145.mp4&quot; resource=&quot;video145.mp4&quot;/&gt;&#10;        &lt;/file&gt;&#10;        &lt;video height=&quot;480&quot; width=&quot;854&quot;/&gt;&#10;        &lt;audio channels=&quot;2&quot; sampleRate=&quot;48000&quot;/&gt;&#10;      &lt;/videoTrack&gt;&#10;      &lt;videoTrack duration=&quot;76376&quot; muted=&quot;false&quot; slideId=&quot;{FA2575F2-4A9E-4EDC-B205-EC5AD2CA0767}&quot; startTime=&quot;0&quot; stepIndex=&quot;0&quot; volume=&quot;1&quot;&gt;&#10;        &lt;file modifyTime=&quot;2015-01-12T22:30:09&quot; size=&quot;15535798&quot;&gt;&#10;          &lt;path full=&quot;W:\eLearning Projects\2. 2014 USCCA Classroom Presentation Lesson Two\video\video146.mp4&quot; relative=&quot;2. 2014 USCCA Classroom Presentation Lesson Two\video\video146.mp4&quot; resource=&quot;video146.mp4&quot;/&gt;&#10;        &lt;/file&gt;&#10;        &lt;video height=&quot;480&quot; width=&quot;854&quot;/&gt;&#10;        &lt;audio channels=&quot;2&quot; sampleRate=&quot;48000&quot;/&gt;&#10;      &lt;/videoTrack&gt;&#10;      &lt;videoTrack duration=&quot;112346&quot; muted=&quot;false&quot; slideId=&quot;{0F985BB8-40AB-47A9-B8F2-A354BA70B43B}&quot; startTime=&quot;0&quot; stepIndex=&quot;0&quot; volume=&quot;1&quot;&gt;&#10;        &lt;file modifyTime=&quot;2015-01-12T22:30:09&quot; size=&quot;22980351&quot;&gt;&#10;          &lt;path full=&quot;W:\eLearning Projects\2. 2014 USCCA Classroom Presentation Lesson Two\video\video147.mp4&quot; relative=&quot;2. 2014 USCCA Classroom Presentation Lesson Two\video\video147.mp4&quot; resource=&quot;video147.mp4&quot;/&gt;&#10;        &lt;/file&gt;&#10;        &lt;video height=&quot;480&quot; width=&quot;854&quot;/&gt;&#10;        &lt;audio channels=&quot;2&quot; sampleRate=&quot;48000&quot;/&gt;&#10;      &lt;/videoTrack&gt;&#10;      &lt;videoTrack duration=&quot;55122&quot; muted=&quot;false&quot; slideId=&quot;{ED4C7BA7-B784-4066-9BA9-333778AA664B}&quot; startTime=&quot;0&quot; stepIndex=&quot;0&quot; volume=&quot;1&quot;&gt;&#10;        &lt;file modifyTime=&quot;2015-01-12T22:30:09&quot; size=&quot;10100144&quot;&gt;&#10;          &lt;path full=&quot;W:\eLearning Projects\2. 2014 USCCA Classroom Presentation Lesson Two\video\video148.mp4&quot; relative=&quot;2. 2014 USCCA Classroom Presentation Lesson Two\video\video148.mp4&quot; resource=&quot;video148.mp4&quot;/&gt;&#10;        &lt;/file&gt;&#10;        &lt;video height=&quot;480&quot; width=&quot;854&quot;/&gt;&#10;        &lt;audio channels=&quot;2&quot; sampleRate=&quot;48000&quot;/&gt;&#10;      &lt;/videoTrack&gt;&#10;      &lt;videoTrack duration=&quot;48682&quot; muted=&quot;false&quot; slideId=&quot;{C01EC796-45E1-4993-94F7-DB5EB84D2D84}&quot; startTime=&quot;0&quot; stepIndex=&quot;0&quot; volume=&quot;1&quot;&gt;&#10;        &lt;file modifyTime=&quot;2015-01-12T22:30:09&quot; size=&quot;10074927&quot;&gt;&#10;          &lt;path full=&quot;W:\eLearning Projects\2. 2014 USCCA Classroom Presentation Lesson Two\video\video149.mp4&quot; relative=&quot;2. 2014 USCCA Classroom Presentation Lesson Two\video\video149.mp4&quot; resource=&quot;video149.mp4&quot;/&gt;&#10;        &lt;/file&gt;&#10;        &lt;video height=&quot;480&quot; width=&quot;854&quot;/&gt;&#10;        &lt;audio channels=&quot;2&quot; sampleRate=&quot;48000&quot;/&gt;&#10;      &lt;/videoTrack&gt;&#10;      &lt;videoTrack duration=&quot;26827&quot; muted=&quot;false&quot; slideId=&quot;{ECCE6D7D-8CC3-4142-853B-5A8B321FFBB9}&quot; startTime=&quot;0&quot; stepIndex=&quot;0&quot; volume=&quot;1&quot;&gt;&#10;        &lt;file modifyTime=&quot;2015-01-12T22:30:10&quot; size=&quot;5578049&quot;&gt;&#10;          &lt;path full=&quot;W:\eLearning Projects\2. 2014 USCCA Classroom Presentation Lesson Two\video\video150.mp4&quot; relative=&quot;2. 2014 USCCA Classroom Presentation Lesson Two\video\video150.mp4&quot; resource=&quot;video150.mp4&quot;/&gt;&#10;        &lt;/file&gt;&#10;        &lt;video height=&quot;480&quot; width=&quot;854&quot;/&gt;&#10;        &lt;audio channels=&quot;2&quot; sampleRate=&quot;48000&quot;/&gt;&#10;      &lt;/videoTrack&gt;&#10;      &lt;videoTrack duration=&quot;35736&quot; muted=&quot;false&quot; slideId=&quot;{97D4872F-693C-40E4-9526-9CE6758F3E8E}&quot; startTime=&quot;0&quot; stepIndex=&quot;0&quot; volume=&quot;1&quot;&gt;&#10;        &lt;file modifyTime=&quot;2015-01-12T22:30:10&quot; size=&quot;7356779&quot;&gt;&#10;          &lt;path full=&quot;W:\eLearning Projects\2. 2014 USCCA Classroom Presentation Lesson Two\video\video151.mp4&quot; relative=&quot;2. 2014 USCCA Classroom Presentation Lesson Two\video\video151.mp4&quot; resource=&quot;video151.mp4&quot;/&gt;&#10;        &lt;/file&gt;&#10;        &lt;video height=&quot;480&quot; width=&quot;854&quot;/&gt;&#10;        &lt;audio channels=&quot;2&quot; sampleRate=&quot;48000&quot;/&gt;&#10;      &lt;/videoTrack&gt;&#10;      &lt;videoTrack duration=&quot;59293&quot; muted=&quot;false&quot; slideId=&quot;{F3AA510D-0ADB-4C45-A33B-74A5D296D016}&quot; startTime=&quot;0&quot; stepIndex=&quot;0&quot; volume=&quot;1&quot;&gt;&#10;        &lt;file modifyTime=&quot;2015-01-12T22:30:50&quot; size=&quot;11871603&quot;&gt;&#10;          &lt;path full=&quot;W:\eLearning Projects\2. 2014 USCCA Classroom Presentation Lesson Two\video\video152.mp4&quot; relative=&quot;2. 2014 USCCA Classroom Presentation Lesson Two\video\video152.mp4&quot; resource=&quot;video152.mp4&quot;/&gt;&#10;        &lt;/file&gt;&#10;        &lt;video height=&quot;480&quot; width=&quot;854&quot;/&gt;&#10;        &lt;audio channels=&quot;2&quot; sampleRate=&quot;48000&quot;/&gt;&#10;      &lt;/videoTrack&gt;&#10;      &lt;videoTrack duration=&quot;30230&quot; muted=&quot;false&quot; slideId=&quot;{5DDC6D68-709C-4A67-9824-12BA1D115D50}&quot; startTime=&quot;0&quot; stepIndex=&quot;0&quot; volume=&quot;1&quot;&gt;&#10;        &lt;file modifyTime=&quot;2015-01-12T22:30:50&quot; size=&quot;6284353&quot;&gt;&#10;          &lt;path full=&quot;W:\eLearning Projects\2. 2014 USCCA Classroom Presentation Lesson Two\video\video153.mp4&quot; relative=&quot;2. 2014 USCCA Classroom Presentation Lesson Two\video\video153.mp4&quot; resource=&quot;video153.mp4&quot;/&gt;&#10;        &lt;/file&gt;&#10;        &lt;video height=&quot;480&quot; width=&quot;854&quot;/&gt;&#10;        &lt;audio channels=&quot;2&quot; sampleRate=&quot;48000&quot;/&gt;&#10;      &lt;/videoTrack&gt;&#10;      &lt;videoTrack duration=&quot;40474&quot; muted=&quot;false&quot; slideId=&quot;{79DAD390-4A27-4008-93BD-890BE428AE9F}&quot; startTime=&quot;0&quot; stepIndex=&quot;0&quot; volume=&quot;1&quot;&gt;&#10;        &lt;file modifyTime=&quot;2015-01-12T22:30:50&quot; size=&quot;8334878&quot;&gt;&#10;          &lt;path full=&quot;W:\eLearning Projects\2. 2014 USCCA Classroom Presentation Lesson Two\video\video154.mp4&quot; relative=&quot;2. 2014 USCCA Classroom Presentation Lesson Two\video\video154.mp4&quot; resource=&quot;video154.mp4&quot;/&gt;&#10;        &lt;/file&gt;&#10;        &lt;video height=&quot;480&quot; width=&quot;854&quot;/&gt;&#10;        &lt;audio channels=&quot;2&quot; sampleRate=&quot;48000&quot;/&gt;&#10;      &lt;/videoTrack&gt;&#10;      &lt;videoTrack duration=&quot;14948&quot; muted=&quot;false&quot; slideId=&quot;{292D4F32-6807-412E-8527-41D90A2A0B8D}&quot; startTime=&quot;0&quot; stepIndex=&quot;0&quot; volume=&quot;1&quot;&gt;&#10;        &lt;file modifyTime=&quot;2015-01-12T22:30:50&quot; size=&quot;3131857&quot;&gt;&#10;          &lt;path full=&quot;W:\eLearning Projects\2. 2014 USCCA Classroom Presentation Lesson Two\video\video155.mp4&quot; relative=&quot;2. 2014 USCCA Classroom Presentation Lesson Two\video\video155.mp4&quot; resource=&quot;video155.mp4&quot;/&gt;&#10;        &lt;/file&gt;&#10;        &lt;video height=&quot;480&quot; width=&quot;854&quot;/&gt;&#10;        &lt;audio channels=&quot;2&quot; sampleRate=&quot;48000&quot;/&gt;&#10;      &lt;/videoTrack&gt;&#10;      &lt;videoTrack duration=&quot;41642&quot; muted=&quot;false&quot; slideId=&quot;{FB092CB1-99BF-4EE8-A5BF-5BFB3302FF76}&quot; startTime=&quot;0&quot; stepIndex=&quot;0&quot; volume=&quot;1&quot;&gt;&#10;        &lt;file modifyTime=&quot;2015-01-12T22:30:50&quot; size=&quot;8580634&quot;&gt;&#10;          &lt;path full=&quot;W:\eLearning Projects\2. 2014 USCCA Classroom Presentation Lesson Two\video\video156.mp4&quot; relative=&quot;2. 2014 USCCA Classroom Presentation Lesson Two\video\video156.mp4&quot; resource=&quot;video156.mp4&quot;/&gt;&#10;        &lt;/file&gt;&#10;        &lt;video height=&quot;480&quot; width=&quot;854&quot;/&gt;&#10;        &lt;audio channels=&quot;2&quot; sampleRate=&quot;48000&quot;/&gt;&#10;      &lt;/videoTrack&gt;&#10;      &lt;videoTrack duration=&quot;22122&quot; muted=&quot;false&quot; slideId=&quot;{881E5D47-27D1-4BA4-BCB1-B0A7DF761837}&quot; startTime=&quot;0&quot; stepIndex=&quot;0&quot; volume=&quot;1&quot;&gt;&#10;        &lt;file modifyTime=&quot;2015-01-12T22:30:50&quot; size=&quot;4688128&quot;&gt;&#10;          &lt;path full=&quot;W:\eLearning Projects\2. 2014 USCCA Classroom Presentation Lesson Two\video\video157.mp4&quot; relative=&quot;2. 2014 USCCA Classroom Presentation Lesson Two\video\video157.mp4&quot; resource=&quot;video157.mp4&quot;/&gt;&#10;        &lt;/file&gt;&#10;        &lt;video height=&quot;480&quot; width=&quot;854&quot;/&gt;&#10;        &lt;audio channels=&quot;2&quot; sampleRate=&quot;48000&quot;/&gt;&#10;      &lt;/videoTrack&gt;&#10;      &lt;videoTrack duration=&quot;29563&quot; muted=&quot;false&quot; slideId=&quot;{779371C7-239C-4C3B-862D-DF5BDC4F35B3}&quot; startTime=&quot;0&quot; stepIndex=&quot;0&quot; volume=&quot;1&quot;&gt;&#10;        &lt;file modifyTime=&quot;2015-01-12T22:30:50&quot; size=&quot;5880863&quot;&gt;&#10;          &lt;path full=&quot;W:\eLearning Projects\2. 2014 USCCA Classroom Presentation Lesson Two\video\video158.mp4&quot; relative=&quot;2. 2014 USCCA Classroom Presentation Lesson Two\video\video158.mp4&quot; resource=&quot;video158.mp4&quot;/&gt;&#10;        &lt;/file&gt;&#10;        &lt;video height=&quot;480&quot; width=&quot;854&quot;/&gt;&#10;        &lt;audio channels=&quot;2&quot; sampleRate=&quot;48000&quot;/&gt;&#10;      &lt;/videoTrack&gt;&#10;      &lt;videoTrack duration=&quot;26360&quot; muted=&quot;false&quot; slideId=&quot;{35B657B9-2BFF-4B61-97C6-AE43B6CFD75A}&quot; startTime=&quot;0&quot; stepIndex=&quot;0&quot; volume=&quot;1&quot;&gt;&#10;        &lt;file modifyTime=&quot;2015-01-12T22:30:51&quot; size=&quot;5508736&quot;&gt;&#10;          &lt;path full=&quot;W:\eLearning Projects\2. 2014 USCCA Classroom Presentation Lesson Two\video\video159.mp4&quot; relative=&quot;2. 2014 USCCA Classroom Presentation Lesson Two\video\video159.mp4&quot; resource=&quot;video159.mp4&quot;/&gt;&#10;        &lt;/file&gt;&#10;        &lt;video height=&quot;480&quot; width=&quot;854&quot;/&gt;&#10;        &lt;audio channels=&quot;2&quot; sampleRate=&quot;48000&quot;/&gt;&#10;      &lt;/videoTrack&gt;&#10;      &lt;videoTrack duration=&quot;19853&quot; muted=&quot;false&quot; slideId=&quot;{81145FAF-437D-4EF4-8A1C-5CAC39E6145C}&quot; startTime=&quot;0&quot; stepIndex=&quot;0&quot; volume=&quot;1&quot;&gt;&#10;        &lt;file modifyTime=&quot;2015-01-12T22:30:51&quot; size=&quot;4156884&quot;&gt;&#10;          &lt;path full=&quot;W:\eLearning Projects\2. 2014 USCCA Classroom Presentation Lesson Two\video\video160.mp4&quot; relative=&quot;2. 2014 USCCA Classroom Presentation Lesson Two\video\video160.mp4&quot; resource=&quot;video160.mp4&quot;/&gt;&#10;        &lt;/file&gt;&#10;        &lt;video height=&quot;480&quot; width=&quot;854&quot;/&gt;&#10;        &lt;audio channels=&quot;2&quot; sampleRate=&quot;48000&quot;/&gt;&#10;      &lt;/videoTrack&gt;&#10;      &lt;videoTrack duration=&quot;12846&quot; muted=&quot;false&quot; slideId=&quot;{24302232-A784-4109-9850-37CF10B538BC}&quot; startTime=&quot;0&quot; stepIndex=&quot;0&quot; volume=&quot;1&quot;&gt;&#10;        &lt;file modifyTime=&quot;2015-01-12T22:30:51&quot; size=&quot;2703706&quot;&gt;&#10;          &lt;path full=&quot;W:\eLearning Projects\2. 2014 USCCA Classroom Presentation Lesson Two\video\video161.mp4&quot; relative=&quot;2. 2014 USCCA Classroom Presentation Lesson Two\video\video161.mp4&quot; resource=&quot;video161.mp4&quot;/&gt;&#10;        &lt;/file&gt;&#10;        &lt;video height=&quot;480&quot; width=&quot;854&quot;/&gt;&#10;        &lt;audio channels=&quot;2&quot; sampleRate=&quot;48000&quot;/&gt;&#10;      &lt;/videoTrack&gt;&#10;      &lt;videoTrack duration=&quot;39873&quot; muted=&quot;false&quot; slideId=&quot;{DC95129A-9170-419A-B48C-48131EF8E28A}&quot; startTime=&quot;0&quot; stepIndex=&quot;0&quot; volume=&quot;1&quot;&gt;&#10;        &lt;file modifyTime=&quot;2015-01-12T22:30:51&quot; size=&quot;6722730&quot;&gt;&#10;          &lt;path full=&quot;W:\eLearning Projects\2. 2014 USCCA Classroom Presentation Lesson Two\video\video162.mp4&quot; relative=&quot;2. 2014 USCCA Classroom Presentation Lesson Two\video\video162.mp4&quot; resource=&quot;video162.mp4&quot;/&gt;&#10;        &lt;/file&gt;&#10;        &lt;video height=&quot;480&quot; width=&quot;854&quot;/&gt;&#10;        &lt;audio channels=&quot;2&quot; sampleRate=&quot;48000&quot;/&gt;&#10;      &lt;/videoTrack&gt;&#10;      &lt;videoTrack duration=&quot;30564&quot; muted=&quot;false&quot; slideId=&quot;{7DF7F8E0-0227-4C60-9771-2605DF096274}&quot; startTime=&quot;0&quot; stepIndex=&quot;0&quot; volume=&quot;1&quot;&gt;&#10;        &lt;file modifyTime=&quot;2015-01-12T22:30:51&quot; size=&quot;6507610&quot;&gt;&#10;          &lt;path full=&quot;W:\eLearning Projects\2. 2014 USCCA Classroom Presentation Lesson Two\video\video163.mp4&quot; relative=&quot;2. 2014 USCCA Classroom Presentation Lesson Two\video\video163.mp4&quot; resource=&quot;video163.mp4&quot;/&gt;&#10;        &lt;/file&gt;&#10;        &lt;video height=&quot;480&quot; width=&quot;854&quot;/&gt;&#10;        &lt;audio channels=&quot;2&quot; sampleRate=&quot;48000&quot;/&gt;&#10;      &lt;/videoTrack&gt;&#10;      &lt;videoTrack duration=&quot;70370&quot; muted=&quot;false&quot; slideId=&quot;{9B194D69-2D12-4519-A336-7A9C20F9989D}&quot; startTime=&quot;0&quot; stepIndex=&quot;0&quot; volume=&quot;1&quot;&gt;&#10;        &lt;file modifyTime=&quot;2015-01-12T22:30:51&quot; size=&quot;14361568&quot;&gt;&#10;          &lt;path full=&quot;W:\eLearning Projects\2. 2014 USCCA Classroom Presentation Lesson Two\video\video164.mp4&quot; relative=&quot;2. 2014 USCCA Classroom Presentation Lesson Two\video\video164.mp4&quot; resource=&quot;video164.mp4&quot;/&gt;&#10;        &lt;/file&gt;&#10;        &lt;video height=&quot;480&quot; width=&quot;854&quot;/&gt;&#10;        &lt;audio channels=&quot;2&quot; sampleRate=&quot;48000&quot;/&gt;&#10;      &lt;/videoTrack&gt;&#10;      &lt;videoTrack duration=&quot;17851&quot; muted=&quot;false&quot; slideId=&quot;{E4B9163A-F34F-42C4-AFAA-2305FFB934E0}&quot; startTime=&quot;0&quot; stepIndex=&quot;0&quot; volume=&quot;1&quot;&gt;&#10;        &lt;file modifyTime=&quot;2015-01-12T22:30:51&quot; size=&quot;3317782&quot;&gt;&#10;          &lt;path full=&quot;W:\eLearning Projects\2. 2014 USCCA Classroom Presentation Lesson Two\video\video165.mp4&quot; relative=&quot;2. 2014 USCCA Classroom Presentation Lesson Two\video\video165.mp4&quot; resource=&quot;video165.mp4&quot;/&gt;&#10;        &lt;/file&gt;&#10;        &lt;video height=&quot;480&quot; width=&quot;854&quot;/&gt;&#10;        &lt;audio channels=&quot;2&quot; sampleRate=&quot;48000&quot;/&gt;&#10;      &lt;/videoTrack&gt;&#10;      &lt;videoTrack duration=&quot;50150&quot; muted=&quot;false&quot; slideId=&quot;{3D262A9C-CFFC-424D-BD43-CC83D478DEA6}&quot; startTime=&quot;0&quot; stepIndex=&quot;0&quot; volume=&quot;1&quot;&gt;&#10;        &lt;file modifyTime=&quot;2015-01-12T22:30:52&quot; size=&quot;10165383&quot;&gt;&#10;          &lt;path full=&quot;W:\eLearning Projects\2. 2014 USCCA Classroom Presentation Lesson Two\video\video166.mp4&quot; relative=&quot;2. 2014 USCCA Classroom Presentation Lesson Two\video\video166.mp4&quot; resource=&quot;video166.mp4&quot;/&gt;&#10;        &lt;/file&gt;&#10;        &lt;video height=&quot;480&quot; width=&quot;854&quot;/&gt;&#10;        &lt;audio channels=&quot;2&quot; sampleRate=&quot;48000&quot;/&gt;&#10;      &lt;/videoTrack&gt;&#10;      &lt;videoTrack duration=&quot;70070&quot; muted=&quot;false&quot; slideId=&quot;{59E47129-2985-4177-B966-DC8962EEA23D}&quot; startTime=&quot;0&quot; stepIndex=&quot;0&quot; volume=&quot;1&quot;&gt;&#10;        &lt;file modifyTime=&quot;2015-01-12T22:30:52&quot; size=&quot;14236413&quot;&gt;&#10;          &lt;path full=&quot;W:\eLearning Projects\2. 2014 USCCA Classroom Presentation Lesson Two\video\video167.mp4&quot; relative=&quot;2. 2014 USCCA Classroom Presentation Lesson Two\video\video167.mp4&quot; resource=&quot;video167.mp4&quot;/&gt;&#10;        &lt;/file&gt;&#10;        &lt;video height=&quot;480&quot; width=&quot;854&quot;/&gt;&#10;        &lt;audio channels=&quot;2&quot; sampleRate=&quot;48000&quot;/&gt;&#10;      &lt;/videoTrack&gt;&#10;      &lt;videoTrack duration=&quot;24625&quot; muted=&quot;false&quot; slideId=&quot;{2296BC37-1BFA-4053-ADCD-EE008DE5AA1F}&quot; startTime=&quot;0&quot; stepIndex=&quot;0&quot; volume=&quot;1&quot;&gt;&#10;        &lt;file modifyTime=&quot;2015-01-12T22:30:52&quot; size=&quot;5050089&quot;&gt;&#10;          &lt;path full=&quot;W:\eLearning Projects\2. 2014 USCCA Classroom Presentation Lesson Two\video\video168.mp4&quot; relative=&quot;2. 2014 USCCA Classroom Presentation Lesson Two\video\video168.mp4&quot; resource=&quot;video168.mp4&quot;/&gt;&#10;        &lt;/file&gt;&#10;        &lt;video height=&quot;480&quot; width=&quot;854&quot;/&gt;&#10;        &lt;audio channels=&quot;2&quot; sampleRate=&quot;48000&quot;/&gt;&#10;      &lt;/videoTrack&gt;&#10;    &lt;/videoTracks&gt;&#10;  &lt;/narration&gt;&#10;&#10;&lt;/presentation&gt;&#10;"/>
  <p:tag name="ISPRING_RESOURCE_PATHS_HASH_PRESENTER" val="e986d3f92a55db1ee7319e5045b6c35783d032d9"/>
  <p:tag name="ISPRINGONLINEFOLDERID" val="4"/>
  <p:tag name="ISPRINGONLINEFOLDERPATH" val="Content List/Concealed Carry and Home Defense Fundamentals"/>
  <p:tag name="ISPRINGONLINEFOLDERDOMAIN" val="https://uscca.ispringlearn.com"/>
  <p:tag name="ISPRING_PRESENTATION_TITLE" val="2. Self-Defense Firearm Basics"/>
  <p:tag name="ISPRING_SCORM_RATE_SLIDES" val="0"/>
  <p:tag name="ISPRING_SCORM_RATE_QUIZZES" val="1"/>
  <p:tag name="ISPRING_SCORM_SLIDES_WEIGHT" val="0.0000000000"/>
  <p:tag name="ISPRING_SCORM_PASSING_SCORE" val="80.0000000000"/>
  <p:tag name="ISPRING_OUTPUT_FOLDER" val="\\psf\Dropbox\eLearning Projects\SCORM 1.2"/>
  <p:tag name="ISPRING_PLAYERS_CUSTOMIZATION" val="UEsDBBQAAgAIAI99UEaCBSrZYQQAABEQAAAdAAAAdW5pdmVyc2FsL2NvbW1vbl9tZXNzYWdlcy5sbmetV/9u2zYQ/r9A34EQUGADNrcd0KIYEgeyxNhEZMmR6DjZMAiMxNhEKDHTD7fZX3uaPdieZEdKbuykg6SkgG1YtO+74913H49HJ18yiba8KIXKj633o3cW4nmiUpGvj60lPf35k4XKiuUpkyrnx1auLHQyfv3qSLJ8XbM1h++vXyF0lPGyhMdyrJ8enpFIj63FJHaC+cL2r2IvmAbxhEytsaOyO5bfI0+t1Q+/fPz05f2Hjz8evW3t+sBEc9vzDoGQQfrwrgeQT8PAiwENe7GPL6k11p/D7IIl9YiPrXH7ZZj1IsQX1lh/dtotwxD7NI484uKYRLEfUJMLD1PsWuMrVaMN23JUKbQV/DOqNhzqWImCo1KK1PyQKFjIa97lzA3mNvHjEEc0JA4lgW+NI1UU9z8ZWFZXG1WAuxKlomTXkqfGJzDG/H5X8BJcswoYheBVbQT8U2VM5KNO16G9Iv40pkHgRTH23d2KNcZ5ityCaTcDUUI7wiEAFKzkxTNsY8MyY45sKYchzMh05sGb6hBmYr2R8K6GxrHAUIMFz7usgCM4BHZF0SoIXZ00cIUYumNl+VkV6QE/9gvVBUx8JwAKOnQPnGqMHTDUWIBuFAVPqi6wOY4ie4rjSXAJRIa+C4ZYBGfQbmdDLK5wBC2Coy4b374gU1sTXrfYjv+7/kqYprO8RyxJwE6nbytUXcKKTil0gem0cpiXCJ8voWrE9r7RxQ0gJNbUay22HEIo0m72gKY42NX8OV+S3+JTm3jYjYFQbrCKqRE77YyBPOSqQkxKpTcAflm6ZXnC0TVPWA2Ev4e/pSI1f9PFNpH8WYu/EKtaaXnTqpLv4ss3o5eFRqgHarpiRd6jzx9BHWji081mdQk7rSqe3VVdu9jLxOi7RPHSfemu+99N9anLC3f0yP/Q7USNME0IdPtEqP4WGI4iLb5wesj+VsQ/BUeLRt9AAEl+M8CnH7QAvkLPxbiAzB+EcAEVGWC/wpOIUJ1jfl2KqvPMNoVq6v1tjiQwJEle8QeeXPMbBf0vOds2RzdIuCHO6BnOBhFib7I40OkWxYeA1s34ACFJkcH+0x6YyzneZbCR14NMrFQtUyNnUtwaiYXa1Bl/OrPcFCozq5KVu15qFP7kJVE0mwsbp4sBZ2+E7dCZxY7tO1iPu7qHZU8j4LKOyaNR7NkTbQ6kzliVbOBcuVF1nvYEaiZWF5/aANamNOKsSDb//v1PT4xHkTSrqF39dRAIdKjWJfwV7HdfVbz8owuE2pNDO/PQx6qd8Hd2sORhFJwiPdJDrbsxCBDju8zUrDm+MpXB0qjbL/CuLZ9Nqe3M5jpcw0RVF0n3wLKPMLfDM5AnM5Va4zkrbkHbqFJyEIpJuqZiNcz7w3WrrqTI+RDbx6fDec1Lnc6ys6n1ZilZxLbrmnsntKAUyW1zoqYwXSftBVTCBbQvmDOzfZC9R3g8FdVAQHPS7EQG2r15fmj27dOD5+tTaS7vR2/37vL/AVBLAwQUAAIACACPfVBGd27mBVQEAADaDwAALgAAAHVuaXZlcnNhbC9jdXN0b21fcHJlc2V0cy8wL2NvbW1vbl9tZXNzYWdlcy5sbmetV/9u2zYQ/j9PQQgosAGb2w5oUQyJAllibCKy5Ep0nGwYBEZibCKUmOqH2+yvPc0ebE+yIyU3cdJB0lIgNiJa993x7ruPx+PTL7lEO15WQhUn1tvJGwvxIlWZKDYn1oqe/fzBQlXNioxJVfATq1AWOrWPjiUrNg3bcPvoCKHjnFcVPFQ2PDw8IpGdWMtp4oaLpRNcJX44C5MpmVm2q/I7VtwjX23UD7+8//Dl7bv3Px6/7uwGoMQLx/cPcZABevemHyegUegnAIb9JMCX1LL19yizcEV9EmDL7v4ZZbyM8IVl6+8+s1UU4YAmsU88nJA4CUJq8uBjij3LvlIN2rIdR7VCO8E/o3rLoXy1KDmqpMjMD6mChaLhPb68cOGQIIlwTCPiUhIGlh2rsrz/yaCypt6qErxVKBMVu5Y8My6BJ+b3u5JX4JnVwCMEf/VWwJsqZ6KY9HmOnDUJZgkNQz9OcODtVywbFxnySqa9jAOJnBhHYF+yipfjTRPDLmONHClHAczJbO7Dh+oA5mKzlfCpR0axxJD+JS96jIAcOAJWxfE6jDydL3CEGLpjVfVZldkBMR6XqAeXBG4I1HPpI2yqIfa4UFwBMlGWPK17sBY4jp0ZTqbhJfAXei0cYRCeQ4udjzC4wjH0BY57TALngswczXLdVnvS73sqZZrD8h6xNAU7nbmdUE0FKzqbQH3TXdUoJzH+uIJ6Ecf/RuO2eJBTU6mN2HGIoMx6WQMi4mJP8+bjivyWnDnEx14CRPLCdUKNtmlfDAShUDViUiodPrhl2Y4VKUfXPGUN0PweXstEZl7TZTaBfGrEn4jVnZi86nQo8PDlq8mLIiPUB/Fcs7Lob+0nSAca+HyreVPBPuua53d13x4e5WHyPYJ44a50r/3nlobU5GX7eeJ+5GbiVoumBFp8KtRgAwzHjtZaOCnkYCMSnIGbZStooHikuBnuMQg7+0Ch/wlxATk/COACajHcfI2nMaE6u/y6EnXf0Wwq1Nb529xIYQySvOYP/LjmNwp6XnK2a09oEGxDmMl4X2OI8Gh8OJDlDiSAcDbtjAABSZHD5rN+yNUC77PXyulBGtaqkZnRLylujaRCWZqcP59LbkqVm1XJqn0DtYJ++oIg2q1Frc/l8EM2xk7kzhPXCVysZ1ndtnKYDVBYR+TTOPGdqbYGLuesTrdwiNyopsiG4bTzqIfPHMDq0hlzVqbbf/76exjEkzjaVdSt/joGA7pS6xD+ivV7oGpe/dGDQZ3poZl5GGDUje57M1jyMQrPkB7Woci9EAQI8V3GZdYeVLnKYWnS6xbo1hXOodRx5wsdrCGgasq0dyp5DLBwonPQIzNzWvaClbegZVQpOQbE5FszsB7l++EK1dRSFHyE6YsOAr1ZSpaJ43nmLgmdJ0V6256dGQzPaXeplHCpHIjlzp0AlO4JHM9EPQ7PnCt7YYEmb58fWnz37Jj5+gB376Pj1w/X8n8BUEsDBBQAAgAIAI99UEYmZplxeQQAAIcUAAAnAAAAdW5pdmVyc2FsL2ZsYXNoX3B1Ymxpc2hpbmdfc2V0dGluZ3MueG1s1Vjdcto4FL7nKTTe6WVjyE+bZAwZkpgJUwIUu9t2dnYywhZYG1lyLZmUXu3T7IPtk+yRlRgIIRG7Qyc7XIDl833n6Oj8Ie/se8rQjOSSCt50Gnt1BxEeiZjyadP5FHbeHjtIKsxjzAQnTYcLB521al5WjBmVSUCUAlGJgIbL00w1nUSp7NR17+7u9qjMcv1WsEIBv9yLROpmOZGEK5K7GcNz+FLzjEinVash5JmlaxEXjCAagwmcausw6zAsE8c1YmMc3U5zUfD4QjCRo3w6bjq/HLf150HGUF3SlHC9OdmCRb2sTnEcU20PZgH9QVBC6DQBwxv1Qwfd0VglTeegvq95QN5d5ynZzS6w5rkQsB2u7hWkROEYK2wejUZFviv5sGCW4jnHKY1CeIO0B5rOZXgT9LqX/k1/EPrBzVV43TM2bAEK/S/hFqCwG/b8beRt6YcjP/D7oT+6Oe8OtkTYG7XA+Nftbm9LzGf/POiG22rqt6+3hQyvBn07zNXXoT/qdfsfbsLBoBd2hwsUBOJKHHnuaqB5EJCiyCNSxZmnkiIdc0wZZOmj6JNEQZ4znE9JKDoUon+CmSQO+iMj048FZlTNdUZAObglJGvLjERqpKO96ai8IM6CzhCCYZACVS4dnVSp9P54Zeuu0b7Y1pNWelWVGCZCiZ9sfaN+VJl/cvi8+RsM9WY0JqKP87wsEesbeNGE/UU1ahy8e/e8FRu0eVgpHCVQusC1pY88d3npQWwi+EqE6Gc0FiyuPEvSMYn7OCVLJTm4pbwDkg0HTSCWGfi8nVPMHEQVnEFUgWUxloqqsgl0liURcEGzIeg6WDuTKMG5XAncynu67Eat3/pCEfm7cYZZ2iT6sSCydMyZjbSfQjTaCH4mY0kVsRE9p8KKURQsRnNRIEZvCVICQXgVKfxKCFruOWiSi7Rchb6okGQQAGhGyR2Jrfb4FVSkBSChJWeMKKPhW0F/oDGZiBx4CZ5B84Z1Kg3/3lbEGZZyQYofbHxjOkm3f+l/eaM3iOMZ5tGW5BDEJM3ULvgx7J0LUMGYAG8uUYBnIlxIUp5PTONSzGab1roTPCsPXR9kSQrHTcEewwkvIkg3ygtiSxhhjgRnc4Qj6AxSh9CMikLCigkWQy3/lYEGiigvTZ1CVQBleUxyG7Z6Y//g8Ojd++OT0z337z//evss6L5bDhnW2ky7vNg4xdihHs0yL4A2TjTWuG3NfGa6sUY+MeNYYx9POtbAtXnnBeQzU88atiPyVCd/vHaeTw/A981yvZl4rm5yT/e8ckZ4jS0v8NujiysEnv7UC4NTmzzrCwQOixJI1In+w2SJKQcKG9mwfd7z0aCDLgZw+P0wsFKgz8pGEILqVytCOHarGuZb2mcjNfhgIzUyDXy41LytTIDuOzWtHvovoykMGvH/orBuSsRd1uSd1aqfUm/+04xtitWO6g3BeZRAEO0s8F59Pd+le1+Tx8xTdbmwcptQ/ctdve7Sb1LKaQp+1KNgdUfWOjqse+7Tr2o1YFu9PGzV/gFQSwMEFAACAAgAj31QRmJP3KezAgAAUQoAACEAAAB1bml2ZXJzYWwvZmxhc2hfc2tpbl9zZXR0aW5ncy54bWyVVttu2zAMfd9XBNl73V3TAWqANs2AAt1arEXfZZuxhciSIcnp8vcTbamWkjj2QhSIyHPEi0imRG+ZWH6YzUgmuVTPYAwThUaN181Yfj1PG2OkuMikMCDMhZCqony+/Piz/ZCkRY6x5A7UVM6GZtC7WbSfKRTn49sCZYiQyaqmYv8gC3mR0mxbKNmIfDS0cl+D4kxsLfLyx2K1HnTAmTb3BqoopvUVyjRKrUBrwJC+r1FGWZymwL2ny/YzkdO7Op/9AW3HNDMt7eYTyhCtpgXERb66QRnGC3t7/CoLlPMEA3+NhX75jDII5XQPKr787ivKIEPWTf0/PVIrWWBBY875R3zncElzO34Y1SXKKAETQkejr+DK0+Z6F4Dc13DuCY6rkvwJ63qwEPDRUw5LoxogiT91Nl3Kt8fG2PmA5YZybQGhqgc92aCfaKP9NbGux/2BNybyAOQUPeJV8qaCVRdvAIz1PX61um1XRRjfuy4IUMHOKYMIe2WP/G3LeoQMlD3ymbMcHgXfH8EPLR3HP/EtdY95vvrWCoLao6+XP3krenrAwdVh8k7jQZXMYakxnhdWAT4bSVpdF1NyFBQRdMcKapgUvxCX7ttsNEkODK7VTjcWMcxwONVvbYx2S0cx43m8HbsfhT637jwzdodfz6kxNCsr+6Ok5zPHu563TubJaQquSYsHdS82MiCh7yFORdUW1IuUfLIbIQ1MBstutobgJAmKQJLTVSbuklPlF02VglrbV2OgXZVjXYcrWVFy+2deGbxBHhMGjB3TlPY6QRn36EDhWgCoyko/L92hs1QNN4zDDvzoB4o24aHMiLY9OtRuN+YBNiaYT6eY1JBuUfSNEuJiwwnCqw1LxisnNIz3vKGpbvOKxt5v4P7iaCf7VYaNF4bbKVwjRTdb+3EBrRL/lfwHUEsDBBQAAgAIAI99UEZox0UvTAQAAJgTAAAmAAAAdW5pdmVyc2FsL2h0bWxfcHVibGlzaGluZ19zZXR0aW5ncy54bWzVWN1y2jgUvs9TaLzTy2LIXxPGkCGJGZgSoOBu29nZYYQtsDay5LVkKL3ap+mD9Un2yEoghEDETpPdnVwQ5HO+852j82e8i68JQzOSSSp4zamUyg4iPBQR5dOa8zFovj1zkFSYR5gJTmoOFw66qB94aT5mVMZDohSISgQwXFZTVXNipdKq687n8xKVaaafCpYrwJelUCRumhFJuCKZmzK8gA+1SIl06gcHCHnm6EZEOSOIRkCBU80Os5ZKmOMaqTEOb6eZyHl0JZjIUDYd15xfzhr6717GIF3ThHDtm6zDoT5WVRxFVNPBbEi/ERQTOo2Bd6V87KA5jVRcc47KhxoH5N1NnALdOIE1zpUAb7i6M5AQhSOssPlqLCryVcn7A3MULThOaBjAE6QDUHOug9Gw0772R91e4A9HreCmYzjsoRT4n4M9lIJ20PH3kbeF7w/8od8N/MHost3bU8Oe1ErHv2m0O3vqfPIvh+1gX0vdxs2+Kv1Wr2un0/rS9weddvf9KOj1OkG7v9KCRFzLI89dTzQPElLkWUiWeeapOE/GHFMGRfoo+yRRUOYMZ1MSiCaF7J9gJomD/kjJ9EOOGVULXRHQDW4JSRsyJaEa6GyvOSrLibOCM4BADEpgWUsn58tSene25rprrK/cepKlt2wS/Vgo8crsK+WTJf3z4930txD1ZjQioouzrGgRmw48S+Fw1Y0qR6enu1lsseZhpXAYQ+uC0BYx8tyHR/diE8HXMkR/R2PBomVkJ5CsDILayChmDqIKghwunyp9FapJGaSx1q2UJlxtRDmMcSbXUnEZD91Iw/pvXaGI/N24Z462iX7IiSxcvbCR9hPILxvBT2QsqSI2opdUWCGKnEVoIXLE6C1BSiBImDyB/2KCHk4RNMlEUpwyLBWSDK4UzSiZk8jKxy9gIslBE2ZsyogyFv7M6Tc0JhORAS7BM5jGcE6lwS/tBZxiKVeg+J7jGzMb2t1r//Mb7SCOZpiHe4JDWpIkVS+Bj8F3LsAEYwKi+QACIhPiXJLifiIaFWI2blrbjvGsuHR9kQUoXDcFPgYTHoRQLpTnxBYwxBwJzhYIh9DrpU6hGRW5hBOTLAZa/iOCRhVRXlCdwuYFxrKIZDZo5crh0fHJ6buz82rJ/fHX97c7le7mX59hbc0MwKute4md1qPt5BmlrTuKtd6+NHfsK9aaT2wt1rqPdxdrxY0N5hnNHXvMhm5TZIku/mjjPp9eae/G3+Yw8Vw9ep6eYsXUf50hNvQbg6sWgth97ATDqk3ldAWCEIQxlN5Ev9RY6hRD30Y2aFx2fNRroqseXGc3GFoZ0NG3EYQ0+dUKEC7Sqiv5lvxspHrvbaQGZiT3H4xjKwowT6dmeMNEZTSB1SH6X7TKbaX1kl32xbrPq3SQ3Xuw6S8/q4MQnIUxpMWLpdK/33N/asD+SzEw35Yv6Wtv5cu3xfWfjQ7gfP3XtPrB31BLAwQUAAIACACPfVBGV++0V5ABAAAOBgAAHwAAAHVuaXZlcnNhbC9odG1sX3NraW5fc2V0dGluZ3MuanONlMtuwjAQRfd8BXK3FaLPtN2hQiUkFpXaXdWFCUOIcGzLdlJSxL834/CIHafg2cQ3J3c8E423vX61SEz6L/2tfbb7d3dvNUDNqByuXZ2hvqRM+y8yfEE0SxfwmWbAUg7EQ4qD51HenYja2c1IuDWdlx9oqxt+RATOQWTAQgU0HdCKgPYT0DahxL9OZfuq6ooafZ7nxgg+iAU3wM2AC5VRy5CrN7uaBXqwKECdQZc0Bsc0squLPDk+RBhNLhaZpLyciUQM5jReJ0rkfNGVf1VKUNUPX9fA8Dl6nTh2LNVmaiDzE0+eMLpJqUBr2Od9nGAEYUbnwBq+Q7v+QR3jdkEeXaQ6NQd6dIPRpCVNoNWlpxGGi/HKq9XNCKPNGdiYmri7xXAIRktQLavxPYYDCpnLC36gVCLBjrTQds+PKBN0kfJkn3qIEeTwsGjb1b1Tofb4Y+KMkPBGaBWYyKzr4rhg6k1wcLWXdRb4MnQR1ml9UQS+liGwCB7G+LcI7r+ww6CrmwHUlC+rFN/nzua593Z/UEsDBBQAAgAIAI99UEabkVEZ3gAAAJoBAAAaAAAAdW5pdmVyc2FsL2kxOG5fcHJlc2V0cy54bWydkD1vwyAQhnd+BbolUyHZIgucLVKHShna2aIOdZDgsHy47s8v6JKqXTsgceh5Pw5z+kpRfvqFQkYLB7UH6XHM14CThbfX89MRJBWHVxczeguYQZ56YcLhiJfFky8kqwWShVspc6f1tm0q0LxUB8pxLdWY1JiTridl1E2pZ5YCa7vwL/X9DXohpDTva4jlGft6rxMjkpbRQtMMHlXAjwy6AUb/0G0aVyo5/VWiS3XdlzDenI87krwsMFSx0HE6R7DD8Ci2v1cbkidykycVceLoFs4YF3lkC6N//WkvvgFQSwMEFAACAAgAj31QRr/Q0NtwAAAAfAAAABwAAAB1bml2ZXJzYWwvbG9jYWxfc2V0dGluZ3MueG1sNYwxDsIwDAD3vsLywlQoG0PTbmztQnmAlbglkmNXTYTg92RhO51O14+fJPDmI0dTh9dzh8DqLUTdHD6Xe3tDyIU0kJiyQzWEcWh6MU/y4FJqmGEX+vKxcKpQeKZUyyn6F7GcMvw9tDDV8xo54GVoflBLAwQUAAIACACUlrREzoIJN+wCAACICAAAFAAAAHVuaXZlcnNhbC9wbGF5ZXIueG1srVVNb9swDD2nwP6DoXutpF3XNJBbdAWKHdahQNZtt0C1GVuLbXmSXDf99aP8bc/pVmAHAzbF90jxkTS7ek5i5wmUFjL1yMKdEwdSXwYiDT3y8PX2eEmuLt8dsSzme1COCDySp8ICeEycALSvRGYQfM9N5JGewUVm4mRKSCXMHrnPkLuLtCTvjmbokmqPRMZkK0qLonCFRkQaahnnlkS7vkxopkBDakDRKg3iNNiV+Tsan0Sm1Owz0D1kZt4euCZpOZ61GJAUp65UIT2Zzxf0x93ntR9Bwo9Fqg1PfSAOVnJWlvKR+7s7GeQxaGubsSrJNRhjkyhtM2ZWYrFMHa18j1QOmwS05iFoN05DQissnQCzbcx1VPPoAa3l1TtR85Z+G/u9adxK5WjnnOWPsdARHvUhnXUSyOgwKkvK65Yd9NB00K1lIo6CX7lQEJSf39oWmS9IFbDtuDJPVxc+HuDbLfeNVPsbhGEX1Qq6rWhuJZpbgloOt42+7ihIc9stcJMraEo1Y08iAPmFK8VtW1walQOjI2ONpUMwo9WVa5E6QVhkkvjsH7SxfiNpfurXlCkB/0OYT0jU1kSkATzfCvQxkGBNDWCxrc01WezamF1OOn9Men09MFU51qLgRRzDVQg4hgE3nHZ2eggKimt08XM1wvYODoIjEUYxPmaSYXx6kCbhajfJ0Ds4CI6lv5uAtua2jHRcx1EztR3E6MQ6YX6ujUzES9megz1jVmUfvjZyzdF1JtqD8/kfoziI0QzmlkysLvvW21fN4b2dU6M7n01WWQbdivMAJs8qr2YW8mzkE8CW57G56efU7MMedJTz1HRMc33HfpfFWryAU4jA/ukWp7YmEdie8ciH5WmPAfXE7TIIX5qmIjJaS1KpeUg5hrV5ElBUmGpWPqLqoZJ5Goy0cbPu56Bj3FXXCrgTwxYzXZxg88nMI+/xpb7LxdlFd5XzxUWDLfO6rwJXubxhVdcJd51B635tL8LqmcfX31BLAwQUAAIACACPfVBGn/amu74HAADxHQAAKQAAAHVuaXZlcnNhbC9za2luX2N1c3RvbWl6YXRpb25fc2V0dGluZ3MueG1srVnrcuI4Fv6/T6Fiamp3/oSLuWWLZssXkbgaDIOdpHu3tigBSnDFthhb0J0pfuzT7IPNk8yRbAfbEGJ3Bleo+Oh8n450LrowiJ7dQN9FnPnu74S7LLAp527wFA3/htBgxTwWzkIaUR7Vj5IHN1izb2bwyIQMpBEnwZqEa120RsMGGskP6vfUvtGHt7bWbqFeG7dwHxm4o0PbtWJcKzq0Ga2mPqgXKGLekK5owM+zDuq51lOAGUQ05Gawpt+HSl4725QfwU1I1i7oRcNuWzyHtNeD0RYPajc7vQ4+tFRFUbpI7xhNo3Ho9a57ahPhRrvTUA5av6W0FNTsdJrX3UOz1+oo8Da67gJLG193UbvXbreMQwu3AI1UVTNa+qGnXDebKvSG+9f6YTTSeo0GajabSts4dLrKSGsg0FaAQ1X6YgIVQ9GU7kHV1GZfQSN9pI3aB2zgrt5B/RbuNhqHtqYpjcZxco+jy07XUVp6OOl0vkN41gVnW0Vs1c8E12C1C0NQdqi/9QinaEkiahGffqpN3NWGUO/vEUoba0mMynhOhalpeWksBHEAXMNTqkFdNqRa0rJsamTlyF1/qi13nLPgasUCDuZeBSz0iVcb/hRHTzK2Mki2p2EV3CNZ0WN3PfkpC0v6goiG5xJoxfwtCV7G7IldLcnq+Slku2BdyszNy5aGnhs8g3bjuqfjix15bsRNTv2cfbgvnvKwLVSsiArzulg8pZAeWVIv7bEhPxVwxy7fn5ECdO9GLpdQtSmeS9AteaJ5B/RV8VzGBNBL3ms98bwP4vQ7B3VFFIDWRXWPvNAw30lcMC+i2Ha3rRpP25A9icnO49539CvOY1B/gidhYUM8pUBigKLDUl5Kpk2O3ygoJq/FWjLwoRdwbra4JCJJOdMW+nQyU62vi/H0ZrrQzJvaUI+zEom0/Eer2//e7HR/GdQTXEkme6KOx3kuJMk6jXJcljOfjhdAiMcLC39xakPxXRk6vXPGpoVrw+SfygSzOb6vDcV3GejdfI4tZ2GPTQMvTHthTR05L2PsYKM2/Mp2aEP2FHGG9i79hviGIijPbkhR5Llr2SBKthvsaIn+jLn6YFo3C2c6HdsLbBmppDbEwRoZIfkG4VCdaK7aeA4cISyL4Y/BF9L/kgGpnleZ5Na8uR3DnyMMuXWfNh788R+wZoYt8B8NSgAn2LbVG7zQpl/AcxBx04qg6WcItM8VQV+xDZGB7RIwS703b1THnFoiuObYduam/hpZKxIgFngviKxWgEOweuxdtotAIoKNruMYiyp3ZONf7yCsTXV8JoRjTuQGMpif3D0FK8J1KU9BWunYEL769c7892KkmmNsLMB5xvRh4cisF/0RSI+AcUQ8j4lhQNdkvSfBCjZudEV2EGIvoLZ211JtS2Dwwpjfdu7viPAktX5OstIy8Jefrz5snemMoaw8kDAol2IFtlxlOB2yD/tKMB3W8y1/byyZ+bj6qwz5C0Y3U237zaGV8dHHx1Uw4QcGZUPc4zksjFAONJdVAuEJRAzUQJ+4XiWgaY2gO3lCht17iMSxpRKBNU04LIY+QHMPvsgZcg8+qkbxgDXbdMSs06XYkJYAS+/FcXA+dsSxwaNwanuNnyV9ZFAjPEr24FmQu1EcUFc/1l/VQEkrsaiX2dKeEFlg1pO8B0FgmOf6YmdejvZugtPZjMtxbkoe2M5by9rnuc+yJIOrdn48M9vYbXG/jyHzpdQjUZps8aLwrw8aEg9xHvc7y/RZgtfG6ly/XeiqpWOxWxSp7pXHQZgLy8aOvRirmmCAePcJX21gQXoUe/jyXPFuz8AjFfiS6bUpCVebP/73//I0BXtiKUqk/6zKA1ks6hh+5fuPxTiN/luCx1G1PFS+lAQmm+UUWn7vLKMhmUvVcVT9dgIBY8v4YLtwVWrzkSWZqPPPUEbkVq42nJDwGcqQw5hXlUgOXwQIr2zD8Qyx454b0IrwD9d1MXjHnC1Uw5CHK0gUz109x8vjGhGU3KMgD05ZFfj0W9WCQlWgpGuXV+eUS0VaEyAv4/djVu7PrhyvguOJFU7EbMdzB+CAh8ybiauD07syUBA3HUuPDnkozkzpW1Yj2rBvie+Gj8SLQC0rKqrOwIaZ2FUmlHlZUXtO4Yy1zqgmgqLePfOgQurxaDLqeXkRpeuavFnL2v0qOzEcNvxJU8byo7Cob9Hv/EQ/Iyzq22LZmMIJ4wRUbMki09sOjYRZeRnPgQ4NCAjT+U3f8jrCgrG49YoyJiWCvKbP1nSYXRgd16dJToumrN31NwwfBK/L+URgli92cqwqNBxjuH45iAfc5R59O8LlcCAPs6MTr9WyIL6iLc5ILEX8ZUs/1eDAQVYbX1yj11DC8akmKONL8Ldw27SkiYpWCenLii4LeiVcIOp4BiHT4zKExel+GTSon0zToH7JPYOE9m3vBTt/SUMMAeDSNEDzsqz2Jr3quJe7szzsjcYsnm+AOoATR4rJCHIxJfc2aUTFL9l2f+dx16N7mtaqjCAzNZdHP4ggMS7HtcrH9JFny1siOZsAGbWTDEiK3TEQs9r5hjdh8oCTL57ZhmoJx8kykoM/U67StefY1ZnVKC3TItazFZrxgtPrZ7oC3bcmf1DPrrJQnU5+xCrKAAp8b/6q+ydQSwMEFAACAAgAkH1QRmOC4epHJwAA90QAABcAAAB1bml2ZXJzYWwvdW5pdmVyc2FsLnBuZ+18f1jS5/q/+9F21mqtpbnOUs8qNX/FqVZm/mBrLUNTC38QmrKlaGpowkRRgc7ZaTXXZIpgJshKzeUvBopGKrRTjhTDpfkLVFaChIIkCgQIfMFaufPpe13f7+dzvtf1vc7VH1zwPO/7fd/387rv577v53neb745HB68euWfV9rZ2a0GHdwPtrN7HW1n9+rEn96w9vQ1kf2sX6+gwMH77JoEG+XWxuspn4R9YmfHILy9+MUKa/utUwehKDs7p7O2zysE6Rzczm7/edD+T6JyE5Tj4vqTsnjgo8Wv2Hff/ip3M3tdN/Xrc4931qwvrVrhcWW9T2nUvcupP4PPHzh8sfBM2tbGwVsJLTWMK1d3pQpv3dPjxO0yEK2hIFnZ2ZdXiRrq7Zh4dLyvUoNySwkanQ9K12Ie/io9C1y8f7+xbWJvh36qAsKxmFSvWdV6ZMeqdKOGXa8IUtn7Q48iVln7buCqb6ayPdETOKMS+Zm1w07rHi+IZszjLTq81AaBnQKyl3q24PW3rT9/W6gewDx8E/j4E/a71uZpU0jt/GGW3dLPSIXtm7K16x0b22/AS801t2x8XMyTQPPko9E+nLbnbUDHqWwYa9bbL1lwKXb3Puc+GdCizwn8Ja0zv2bkFes9s+32zi6Wx7w1NH1vyoRHINK4jvb41v0ZmCWPfWeri+lhsNgDVZk/y74PDwUQ5DddzI8Gs4RKvGkY7zPc6VjoZFOUE3qVyEzE4Aup9gC+MdhgEltMVyHyj8SGobamokHHYI+f1O8bNa2Hl9TURTfd7iZ5DfKaYjeUZIM5EjQ3oOagFxwpDdUSsy8D/sH0FrfBG491a5Uchbu49mQ3kxLBDdOONzn37IWS99X5ZBp7/XQ6WQ9lDNaNC9JcjSDxZ88cf9PK+xodfK4hnlWyz3XmGERRfUIOHCpF1pA+gg4VltnvHo0QNXHHHf09kpgETm+qrFw02uQE4Pq6y0ZbZ/gUc0Cecu784o/lT1kZ/lnd30NmHXeXHvQ6cbGgpZ7k44EWXjdpsxpGuk2m6P2N7/YwyLIxshRdJHIEkY4NElEf6I3Z+xg2BxiDeHwc+0pk6oqDPWUxlR81NqTy1SbwUGhxPw6aNcRXxgglxsSucI5WeD16wyCdJvXIQcKG+HPG7EhzFDfyhNeSbU/Baj4H3e/vId0OrgA/lqSvLGkYaOqRt93hUZjxcUM9F28rW/u0rPGySbiYTSftYluHB60FJDERQ3ew6V3hghpEmSm501wFLeaRNQbjgac2iG9Pc4dFfr0AGW7pdzW8unVGy4+006wIwXlktXu6iTSQ2wsupB5maYBHhuG4uzEk617P5QJxD8WKBu+7mNmkdumgnzJLq/vuhyU3cj5n7+QBBn+/P6P23dQzEUOp8PCWB1fi9SV0kxZbXgJXVh256/hxY3U3r5MZ5h+zkrqxCjFQFgBNgQ61XHY/E54BEe0yZR144sftJeDkXwZ9ZAeXcDx12d7f1use8j9oTl8C4Oa+tZnVLpywZN7f9nugl5ql/4bm+PURzFyX4xo6xzB9XzMMA547l7Q+yS1pd9ROqxqnMRnRigJ5KGwpQuSIBd+cW9xTvrp87aBtuJ8XxTn4i02zOSrOmXVrMZk7NteNWiG9sbHNE71/f1PoLtsILnzK2Lzp08g7NpeYOqw4d/vXqGYbZz97/007PnrC552uonOrwl6S/z8kp3yRkK9k3dzZF4DKffCNe1OA+vbms2ddcLkQZLhyEdnkl+JHeMYvhWy/hRCoPQq9ooAKoGyU89Vkm7egtqIF3jmzYx7fEiO/R5UNRPwuCJU8OslryvCU4QAY7WiKaqIksPqiLb72Xhrxa4460+3BRoCnx/joHYDf9RSUw6GllIuiatLetvHwqSvPyRdcQQCL+p4tAeQ0vllWlpAnnz5WhzpfcQWQndFM7V0mVc4vmpgAUxPHtvDBsiuibhPo+TXoeuc7tmvHyurusbvRSAv4GRTQuv7NWvL0xkQfXgj1e9NyVWuCFT6Dfr8wGkh7PzQu43Y1hDASZ1XCc/h/cwGeAZ7+h8L9+fBqPAOPZ14VbDeMtdx7azTi6cwopO4Mjc67ZVOsZezKiy9safPJ3qclptkm6l/PHpf1gknOjLYo2fu6F4vIevsFXCbXM2nL7Fm3cK6zZi/PJwm4zJTR8rX5odlFcbdx/xWbthfiQvXP6THSN78IAElCj9OLh9k6VvwCXgdoolL/F+l4dOqKtOhFSNaNVb+Q0y+MY5DZF40h0Sf9xZya+Axk8IsQ9gVF/5ET+UzwfO/OvrH4yZ9loyk0n77tGRfh7D8AYHXCyC8rFv5FEgAUfhcx8EdI+FWEIEMlUxIlGVO5euT8wRYRgZoo6EXK3yntFNyyO9LpnegSiFJCQc0iDc/J/+pxsLJA3c38eLSKUg+WFYD/0yLamq0A7qL6/hnHhFxC6G0bCpqj86yQuMqxLwOXQfpmaS0NZ3j06OYaLs8Kbl6uvKZstolFl1CCt5zp3UwIQOZOlafMTszPSvZEBMzdGlQGuPN6KsZoUiZ9mazGETnxn5vPHAghBCYnfYOUCag3EwmBaF17jrt0qLkvKD87X1no1CUIeqZrwA9RXeHqxfk+2DitHq3OarTfyAbMtHlB1LvEvlC6q+vB1lQ+ueYg1xvSu8AXcYTqjW2uYlmHcG+3ECPZg1mFGN0BJZs0oi2jKbCTPjqRqjkQ4oPxxhxCYLzOxhp465X6UsYzgzsfBntbBfacG6P1f4jUhEhCKu03NL6Lmb5a26S9S277uxvk5wC9hAjhCweBCGgIoYAGHw1qa84I1X4wChvqVsfMtszfGbbfMkwNLqKq5lnAAzRKequS6IVh9pE3Vjn81a+sNcw/mdwm2YPAaIlw5WSCHx1dBJ1wxjufPf/MXPOnS5CXHFw7S1crN4d4fMQMx3eFFJa0dtSQHEBDmdKQEmMzbawMq6sBaSs0cVn9glrXmalcH+gEchyThOkhsapv9ez2UW408kQ0GOwjVw+E0I8lq4NVmlIqFDn6oyWUGXXQaOWzifmKa82+wnP2b3eOiQvLY2IWUkVJnW4rQmdD1bvgB5oSQAzGGGRlEU7UUEEHkdvec+02Ibgg/DZfP0KrODH1s/D2NDeZyAWQKrsX8iNciPWLydDJiDxhK11Qm4eD5y/zo5j9DTWezmps0z/kb58/6NHfby1XK7yOM2mtdCm6GG7lLgKRNZ+F4rcNU3lhhdRqy8PoVrlLcL/gKtWyQ8nZWB+/vaUUfJCBep5oAn6oTrrWFPVj4dlSR756swuw0P59vnrTmQNNE6mQjgUXVIg66wq66xBZ3DIC9SdIrnSFF403CbuH4UI/6XSlVN/GK5UcMxCyXUfdZN/TPQhkl9X1rcXKZW4xyxrpRpt4ZWoWAMhsiH+FKJk80vg5aLRE1ZxQcnzzTJtKhItljjNHQGvvrSQmyorHWkZAwuBrhvkMua78uBty8TYaWikxUiJgE9W/pslo2CSMCBJyycwuzlrufXULNSBSqevgXo/N4BP7ewrNPeUnifWHhWrOtYP6YmaVDz+v8QII2WA2KtoAceCLSVR0tECISWo3G1lJ+FGVOu1yNbBWqgfQbjYM91TeZp4cKJmUBDR7Ezo9S5KeGcJp7YaLvxs/eP/Xz6qCtcWXnmmzP+nES/L/MPKxuhGMSTOs4mT/6zoioWCu66Yok4vV+VDO3SYQR7/fcOTJ/LoWzVgH0/dA3snsmPtlvA25adPZ+vLvRw/fse1XTLGzl5ZRN4K2/vvWSk+b9xq/pTrCCuYeTdfTnRPwJs1X5w4mf5K8L/nTXTttYVIW0yUo4yzU3KzI5GB0yv+q9vy4CqebjduztljntvPyEzSy6q3QSK7/j9Nr0dUuQSig88tca+4sylOyhmeb9FUdi2o+RCeb2QHNYWNZGXEAXhCZNR8raorg3tmRboQFTcENCLp/GcvknO9M1umMP25JJ9QqZSP4dqnJ1Eoit8ajxlHP6t7ENMb8rXURG51xj+9XGXzVoDggrKz7Ol9ZUVuZNz0bC0ygC4P5Qkwjoox5Sai9G+yChcz91GqRJmaA7iNPirHMBGcVsjPYGSN5ZE2h4viZ8T4IrNWbRmsVbO8WTqYaMQZ5LZ0Dq8xsB8KIOFFICe+xhBjBSRm1FqBNZD7nKQYXYhUBRkUzJPPh5szHoop5NAy2R4K2uHFg5JZ9m4ypotrfThjvMAya2PuHaxwcTOyPEEB+9ckTvBD5r0OZK27ZkjwrnGnVbDKt+/qo24owURNeEGuYZGFbL7uLtJAHEs5D2rfS+QHtWoTJzJG49UEydKK2FqMIqxcuzPiC8rdZibON6hBt+RMP52GNTv6NGw8yDteQ1iE6zZ4UydEviL4Gk6nNA11EDSWhcR5R5G4sdCikSDTLJcV6JMf6lVoZJqYSds34vH0ZjWt8Pa3v04GVxSxZbWN7b5hzBIyzIBuezawJo7WadyjNZvZtrR8hsavi94KzaNze3+O1WEaxBtke4bUFfFmCHmj6nA3KutsvkJanVGKGOZcB6wySAmZYtLeE481nb+Fp8Yo0akOZxuiFqmvhxTYOl30KKipTiaKBeqEYFghkA8ns7vnBlRRp9AEdWNEyKWVU/9SDFyX2URVPF3FF8fb+je+nQuQtr1YBjjDjZ+tb9rmmzkR3fRbqXxaSjesWqqXbCUqup28JS10VIVIxNMKsEjNFOBgwmqHUy9tUKMXc/vwgA+/Xps97mGYzXBhEBkHvmVctNHlxklyexgbF5ZFUPliShPHaZFBfcniPvWmL6ycDIf+wljSaugeXa5xUuyGKJNPtvXwJx3wBYfHYZEA1toYxvWdkM7FCHKGxDF68ICvllcp8IDda3mukptNwxiDlNV/2cXfYfD4O6W9BDDnHzRISu3HIXvRiorEYW/NkUs7d+JaqXXs5URh8ihnPga1/z6RlY092BvEEcJ/Gj+sKz8QktHiFZLRbpMFsQxINWvlqjWdHrHAySFtcrzVihME1dViJ+eiUGyEF+lsLCsGrr2wbc8GqxX+d2TacCT+SX8AUP53CzrmMgTIH5Wpsi6Y5ALrewUe5Gl+9uKc1gZYoY5JjOJK6Mi0gwpU9jrOEi8QIHW0+w/hQN+6yc2bBNYbMShpl5tZVnkUn8I1xQiY8Q52LHGsYKBIDr5jNQQgo7aTVf7i+HqkWanPEaM7T8LqmY+Tqyu+S9Ac4Dg68lnp4UxxA/nZRD0PyPrQS1RN0mYr3xyGJm5LKYx7sF+UYOYDP6jTC6O0eOeDzW5SY22qy/afKAqNVIK5M3ldT4v0ttTretaWDWyPmRHgZ62RsB+yz8c3GMYi+EsxXE457PFyQMM3a6i26FMwQH60MM4NDSDEnGhodQf5liUMlx2tIqxoLHtIrQXW8PGKSKaZ/fwbkzG1k59H1zkrM0QkxLuWO2iwZmeR2z5Nkf2kr6/vMLIrSuZu0fEmWrg/lnCmI19J+n41e6P2SHeD/2A2foi+6BHGZndmPBTkcVK5mELLGoqdZ3qKUd7TO/7kvHevznMy28e3E0XWqnCYK5u+0687d9nOlKzt+mY+FPd2pSzzKIHLvOhbP92XTNc8TdoaDbT/3Bs6a0yUxR2z8FP9n3du2Ah//vOYdQMejf96PpBnu+QfNl/dt5KhJdOt62rCUmLWJOV0CX87cdzkBtyWPMeu8kdus+utpN10scy4u1mxytd/WFMejAm0b9qdNI58xiK9Km2kmxWAFv2Ou94PegjukFWs2YV6joLohxaiDCYmYeGmfZum0gETWoyrr0UwFW1bZnq+aeyrSsSt8JaWDoSD60jBV+r80jemnIdy8aO9vKKHCGfnRrAFH4HDn1NL+q5Hx7XF3rmwzROFNNBrFpmJfCuarP/PFb5XUvyNkPhRTkqFDmaI2OGZnBTiVzS2gJXLVPV5S8/5wnwigaSEaOgq72nzIfF4sqXN6gotiqpDacal3ODEzIHJRcifVK5aJKywjH0O8Cx0aQnTj5pN3ZZ6MHKl+2F0xUkAziszImvCSbCYd3VHgsqn24qKe0027X9FQa9u8HiGML6ol5hyF99uV9tugQxZBRYM4iEOqR5BdpCEeA01MEIaoEmlHc4oGCilbjCcgq+HQdmqL14b94buW8JxvqTjunuryXchbRK9koYOfaXBn2ESBNvPjSM4Cf/4NloP/KMfyY3SGjOPpgWci8LsOa3NOYosjD5oXp/o0wmBG7N+EZRejn2BlC5elbibSHh9lIhg0cbKVcEhj8EKqf9mlk95JtUov8WXyfVuglpGK4ZO0965GrKyemVAUKvwwiJbhI6SOoFj9wB+YdRQfWtt8aCKp1fcSnxAmDTsx8eOVd+sKL3inQ+arF7u1WGuQb0kCsunKHP2Ur2zEBSaxHyis0KZ0un4WnvApdD2UDuOct1VvnwOtAZb4nmtXaJAz6T03oYOvspCyaKZok3ca+t1nko1o0iecZFHM2IJrRGgTJxV+2CtbaCbXRIhglgO+slhls3jbTAp1pgn3LhvWTevuIMf+rTm5ceyJ3/NeA6DVUwySv6miR+qw1/RBP+djEBMbR/67KzyifeXWGS0X5p5aEypyM2ZkHke1O4SABFWkIJ9RmZqjoANlikSo+ZziQz3qIrAizOwt29XPfWPyKLvqiY3jTeqktZhT3YNwLHsA9tZwsK2y/cnFWlZj3BvH/GKmtzyZGrYQ0Xh56Z411igy5vnf6X4/RtFhmK4/q8Kq8nO464pRhxImMY30pwlxe8MIZqax7Z2l4zHzbpc9EZjvZCwO+Wm0/ck6/7f8/7i+WOWDnsid/O6mePGOeKP50RrLo0cirkl0FmaWwt4IP5bAx4TJWNThx9m/03uhEzBS0s1JAhCXq2DwTu8kDecmzKQ/vxykZRBIma//bb5k2BD7VJGbhU6QmRvw28vDbrjmjXf3RKQ/U/t0XNzv0TaPMb8OOLeOwp7m+ssQv99iBCsKjCLx1CGsmkjztrSjJoaepa+fvjku29FY8/v4vljXJYDHPjtmuelWSOW3kH9H4myYvX9Zqs/vaeWdiq3obQOxzzDbfURx7ArrWUY5eXmEfei5miP7Gajyl4L/swUnhTLmGQSsIoR1Ui42K8UTk9Y8mZ8yijTNFDz6ysVbBXTjGW68GXQq2zgylzGfe5Hngl+kmrQii5BuEpKkpnzGMk1mWSP6W+5BWRrZFN08Te+RhoJ6LiR47c+I698PHscf6qGgKYk8fiJbPplqQBh21AInOhU5rcvUQwK6BNxFPncjR8uix2M7U79gaFMaAAeQcL7tSYV6cHX86oHC4gKahhkOdvKfScKQ4UClGX63f7ZvOwqPp7R66+BQ/zI0nohoFreqJrzoHcjHY7KgHJYAyTXlmcyztX8UF97enww92gAy7NscCy2RpM+GfvieRyi4sECVL27feyAohCRiA3gRTBz+/MHy/pW1pREmXqfQAOJMPW48/U11YOWx4tJJuLGVrr1WcVLcqnybMiYwjAYPpepSKihxRaOzfGXdRxcRywx0Uu/kj/0iy1opj/e3XN7SPWwPAHntBZ+v/lOq8ceeH2pKtyO4ja/3KOtGutk6rtG6JM0P8DhG5l/Gihf6PsG3AxPagTKiJF2Ew1CM8GWMx/qO114HCpn2H3rsF5qUhRdKd7G5gI+Fu0P1j6ObyKmQBy3v1XiiDcbL+IBoA6q+VZ6pM2boZEZPRIVxuQsp2CNyOHRlhXV9hSgCXSJ64cCPJMa6EdDcgMW50jzXkt00kDkgDopRbMwv0ImWedsGqKL6kJyrajRtSOeTu4ILy0r9lMYCby94WIZ7455UYTA1FkokfCFNo401FVK1R+jo6IiQH9BmpW6hhYCTBghVM3I4FQ0/nNGmRHVM5ygkBUI9HNpfFqrjL5MzClZIpsvNk0c8wEXxxUx0TUgcWWlUb+kKXkkiNwwXku0BJl2YoNbVNcSfq2izYP0RpjHxUNgnA0N9ONR5ct29b0p3jMJCKGb9wWKisbmDC5T96hyJx/1hNFYpp66/jEQvBf8/F3wN0PWObKYWN13bY5mltP1+09cO/gSgOVdvLSAAfyjB9CO8oBjOW68LQv9QklgrFgeI8kY5Pz2ArlnGpHvYGk9vvmldi6lXf3hKqBYK0hd/32j8er3/pk3/44WqrZTJwetyKH7FQS8qYzqMsFhJ8PLBb+YvR6YYvhy22zuWY5pUvhxw5qFl1nCCXllmqiLvyGV2DCa/FPdvEtfdae+/dBo7mkILDDAtDEAS8uQ17aFFMr2MBrQdO551r8x90BMZEZid0/1VqMC4W3aXTqPznHOcxR61z7gS8z3QztiFu/XHZWccE655ojPASQHakUQI/GDrN2Phd+f/Qpy/FvbWAJ0GlrGGE9qvd/beXAMs0A2lPteMKFrv7+E7O8ZG6dpdpNc3bYY8TqIWKAfKPD1AsfLmjvfcRE5xQ7MqHZV5FTGQ0bbA+yaxK7xooOlg2opwLq6wEcdF4KFt+CADSjUsRi2L9gZ/NPjUmKSu7BiDqFEXN8DBX0s8f/COKO6H3Rkg1xzqYdr2q6lItzaRCSorT6lkC926QorKjM007/Tu7cywomJlPSriFSJceQzZ7vARwlRwRwcaSufxGbEMInJrm8gvuQJdlB/+HPO4Qqq9o8cOMuRuFGjDwMrvS51Gmxw2e5w1qK2Za6h7+CRR6uPxNbKj1NVkanwIYiKKhvsLyQ1EZWwRCewBMxC+gbfHuEV3hWfPgopYAQnc2YTlVlvv31h9DXQ10hXyz2o7kF+J2q2tLLa4f2Vp0KBp9IpF2M/py7pco8SXl+7xSBI6BDZ+PD2cyaNr71oHhcpPVT13MUmCVVMn5STIFzRExx1BGh/3M0/JB1aWkscEZiTewmgq3W5y8McKdez33M+AQ6N7vInZyEq/ZC7Onx7wJnSi1ikTM1tb8tz5MuIULYQ/12wBpd5tgUd/MhBShpaGloCvkD7lE77U8IW8y0h/ELQk0VvV57C7scUvRtEy2YJgYqMVSTAslKgRTsav9wcJWKRDmPPY4nu0REEm9FXl9mXlUOsICFoMTvQAZfVnAIjIzTUHQggH79/Fn68n+UFbF89BCsmt8fiuMDxeO4yjC9QbDarIjiQLAmYyxzJp5mPN2Fm+H0szz6Imclqx2/iXSw/zTYrA5ZWctBtZ+d+Zhyd90ELuKlYvwwi3/BFkMwy7F+1vWVlKSX5+M7vsuOxo6oCYPuI3vqx6FR2XXa2tvO6JEA76Nd7wQ+PVvTv7jo27RATpqwmpyoBl8jqPy66LAJ0L/YPKmCmJ0ebI062Knc8perehK3EG+U3bMxQalvxb51HYMvkuXeFBfx909J9T8wEwnzLT8wRJHO0S2J6PuIaSCQaVEuusjVQolkkeS2dEmkok02Z7P0KgdmQQEBZ+iSjF3t1sXJZVddZyzvEvshxJdYscDxEwjMRF/lEPNHIFQeG/jFUoY7OM+jI4/yeLy4IVOgmGgaYB4LgJ4KOuesr7iqP/JiT05SH6S/KX5C/JX5K/JH9J/pL8307OayykDsPwptk43395MkvW5QgL6DBpRTnif/7XN2DmSPQC6aNfPsgcw3q5b0Jeu/hW+erBXtvVyjjHpZd4FF/9+1/cCVwwqfAWW9cN+ZEXvVP3f9f8Md8TzZmnqjYGmeQRLkELl9Y4TVjMOhdn/OLceDdGumhdzomns2y3OGtU7fW6jtpNMhf8nCM+q143BfUVtSjrsbRCiqU348FQl8CXq79z03YMQHZvh/iJKTmaXBsgERzDIH1Wu6nQRz0RQGjM6+1sQKV13gyTcOVhzhbE+PUR/WMeMKHytwlpRz3vtTEXk3jP+ce0e50JJFmAnd1I87HSvz6Q3ew0VAENVeosHTOcpfS7jRfddawcuz7iNzjkLYsPdP6cMwoxwMW+G4oEr9mdDuTDfh1no2oXN6goUYROCAIVrhbnSmC/TFwfuRo+HRVFePOCCndMnkOsV1Os2OaT6+n1NKUgTDOSP7hb5mZprOfhAPb+N77cSQ9PRZ6fHgmUvWJ3I0GaQ48CDlOrpud0dQhBGC7BRWNE28gGZ7K+nh7pTKvYUJdovZT8Y9FquxtmSaKfbDE/m1wn+8GqQpG6uGF6Tkw+ntLFtRi5S0863Mw0DWV2hs7ymWkf/NZZNzy5apBh1WBnFG82WrSRTzPLaeQZ8f7sk3Z2WhkFDz1Vk/dOnlVDT0t1vmbj2NfHa7/vd1shsD3U9th2avO4U2zszMGIjRM5j9k0I7s+2z7gVOe05trCXQJu4VEXADf3qD8UMI4qP+LUDkHs/DRbkcAKI/nUhEfx3rD7HFaJN+vVKWxUTOAa62BQ2jOAgksFzhnTf3Pw5499Obp+cBJq0LZxsY/PwB6fqVe7ZX5E0N8ODkKywofu7B7knHa5mkC4ozLPqpw5c99ZJwfLstX2DEp8Uz51CZ6Zjf5l1deBSyCR2cNWXJw+sDttumCi18xGa44tWFGFmled1EMQDv5vszfJynDysp4dtSXZzWEswG/BdcOJSac7DdP1OTD52XrRoIM/bVHiTidLzSzLXPQSZsRJybGSND3DWLUXTRcml/tO5E7WLdQNdV6dHrEd25PxwgD82muluh8RmKAv+gH8vnv4R2/iH1XSthuz8/Sj7cqq6yUBxh5mQfy29vAllZqIqO5EhSpddoFXrJrfo8a68ucXpWhLwAFthXHe+ZI4WZ5Q+W0yXyU6ovgyIff+mXrCUVb/1BXcVApu6lEZXl92Fm+W4aduLY7STKODwbN7tn3FzescO6DJOx9D2bLhH4N7iwknNPpFGRBGdrY6AF9D6P44nNHfD0gXt9FJS8iRA1rJlJuxxdnUpXF8imsL0ewcC3MK9fJV71QyJLKZGS2RNtjcYTrWschuic8WhxBFP1YSElh3smMNSFfVdoPRoHPhJ2EmEreY+u5j+mgtskSfdFVqxoMEvLjoeC0RVkgRX232zlC7yFzM912aJFqkPtM8lemMs5qw0/udEW5d72/jdcN8RBSd1yL18dhZl30xEfqOwKogbryG5T08w41ZMm2J1vdDE4po+WIinR1ps/CbKj7MjNTPixBbGk+es99rwjaOyPHJ4W8NNF3IPHOoX5Vy1dSViN91qDVM3ZzGnQ2L7gPRhVN7fTAFSk6ANgmqaJGSWsOcc3DvZHYNMW+k9amEqByAOqUqL3xoK3ov0DIPxGtcagEI9dkc6OsSDo66Bvvw07O2CYTry6N8XXf7meZoh/A3VLFZxcNHaauGVommM9+w6kye0Q31kyEwr6X5x+fHzbetwDQciad+uW6Q8Ypd7qMDi15Hu5lRJyB3JehoxS2xxSSGjYt7ipIaKScgjAXXcK9iMvDmRJSGYvOYgdrAqXwP9OVAAsIkRb3fXEhdHP2xkrirkCqwvRDU9E+3uk1/Ic+YJBHmJLazEeKwoSNOk8f+blozUmJhRPErzFWgbqF45VIc+Cg9lV//1A1CzO559Cez9bef63Ho9sYtwA9qPz8XMyIBvNHcAXAGH7qFpLbSPLHld5vUqcCK1geJQyTp4O5hkPooKgNToP/2t8QuwQ4+8goJCsKvOJwZw1g3iGIeYAzYDi+WwUSuM83CMQmJiK3ug3lL0WKgocaHznli4Yy662D5BZsrBuQO9mW0ZXvrR/34cXO/hpRvORPcRFHhr5zU1f7wUAOZbNm3FdaMQI7TI49GBrrbgsAWP5X22vwegoO/afK8FLZb5/JzjxoHrRrRW8hsOdOnjjdQH1RIAv6Jv+mHzrsnC+xnWqI/e0MV05mQUZUX2Op99uF2Jd4NxApYUuUiq0U6OBxii2R3wiT4Sr1Lr9qzMhGieQJSvsUohpkX0R+A8F3hXoCLMQESUzon05Wnlqkk15GX438uoX0m4v2kTrgWq3Ork1VbQzW1OrAIPYjnRAhRAxxVW/0Cd/cmOZ57eKBSfLcr3Hwyqq/7z13h7paTGA2faNFmWrTU9/7SVsaf5xPn+yp18Fdqqzx35LZNa5AfDM4wVg8mlu3exuIHzrNinZf8604seUbz1NeGUy2TBw1Id9i8CWlayhtf6cZQfSQgd/wAM8bT+1vqCWAkwBLdUFG6zkQC+po2mC9M+8mjRcfcUwlV3Adu7DDGgPlDYoPIMZbPPUSNVkj6DmgoDdZYFKRj98V3fhO/3ndYbws9N2mL3bTSmleMWoLlMUHlsT23DbbYBfOGAdqOdDob8fqrFlqYK72ZXOeTuQStpzJzZ6wBrjRqWWCbB6DWmVBkC1ti1AIb0kxPAlGQ/ohpVU5kd+zVww7+ysQokJd/yeKhcqwPS3k5/ipxbKHOmFgnq1pCFSgzB95ijshdEokP3PoiKr894QJJJ+TrHXt3WmdIuTVczWxFr8dJITjpI9tji/Fddy42VCDqsK8AwZ3OVZkmAskfQ2WpN8GGcZ/ELVl8+4Z7ymuD6kRd8BMH0EjDaWnjS6rdzLFWN/lm6c3ifV80fg46Upytnk/E4wsLx8Q4s0CZaFCCv2wxxsmz6E/1owyrrdmMicS3C934osSjPXsx4ch8fVk3AojJ7J9N71MNldR3084805Rj1tBhpiaq+PF34lzI35oXigkFkjTqc5U33/yJ5A6KfbRq4Aq2leVK70wDhi3peXHV8KqZNCh43GXJCdqKZcnlaZ1PUlQZd1Gqll1DQQIdbUlYt5SEt2U8sCbhNfs0uZ4eaWojWr22tCCevJc7789FadaSvCOnb2is6ZHYysUO6Y6CzS189+Gl6NF7eMlykfwdDTWxbXt329kZ1fII/PVF6Cwluu9Ta5SlYBcnXQC0sxVgRcNtgE9PhWBx58POsRwA99c/bYvW5CmkPReOzY7gP/Lq1rFb5q6U5cUsY7yOF0KtjuUuMUbJBFS1jI2KDnzTpjkJv2ImAfj3wa3o0/J/qW2sN9sSv37Kl8uW65SUi9N+D6NFlHo6TlMvRZ36oNDp8+vGOeDVjdY03oexs/sJonfyGuzLlv2Yt2hjvbA431dGsLTaii997wnNxY1yN1potrMVv1HTY7+sNXW8ifpWP9/N+ARuNgMFNF/BvIHPX71GoAgNbVY945rjYvj1bA9tTvAZrvaQ5lo+tFaoPSbhZmmuqQYbv6VGIt41KXcFHNUrHp63gOC0Nv2xunlrTduXbHH97Ss0UTclK5D2n+f+o9MqoxB/e1G5y1ry1m7CH8kpkgrCxBW0dDaJ99Ek4IvMeMWtBm5q5c/ihNfs7E6lhcuxurAxbae+BmgWXatdKvBPvxnx4r8FcDb8vAZ3eJut73NuvzxgYSguk/S27Z8MRuhf7l1jenQW6O34qrX5E0z+pfPeRcu1tKUFw5fVfFBTIVVi+6MNvsMSPeHLPT4qe/9u2+s1ufN3fPnf2bjmnuofrW7XZ71z1vJm8CtRrQFRD7xs/aDPwvc37fv87/8LUEsDBBQAAgAIAJB9UEZcBTKxTwAAAGsAAAAbAAAAdW5pdmVyc2FsL3VuaXZlcnNhbC5wbmcueG1ss7GvyM1RKEstKs7Mz7NVMtQzULK34+WyKShKLctMLVeosFUysrDUM4AAJYVKWyUTIwS3PDOlJMNWycLEACGWkZqZnlFiq2RmjBDUB5oJAFBLAQIAABQAAgAIAI99UEaCBSrZYQQAABEQAAAdAAAAAAAAAAEAAAAAAAAAAAB1bml2ZXJzYWwvY29tbW9uX21lc3NhZ2VzLmxuZ1BLAQIAABQAAgAIAI99UEZ3buYFVAQAANoPAAAuAAAAAAAAAAEAAAAAAJwEAAB1bml2ZXJzYWwvY3VzdG9tX3ByZXNldHMvMC9jb21tb25fbWVzc2FnZXMubG5nUEsBAgAAFAACAAgAj31QRiZmmXF5BAAAhxQAACcAAAAAAAAAAQAAAAAAPAkAAHVuaXZlcnNhbC9mbGFzaF9wdWJsaXNoaW5nX3NldHRpbmdzLnhtbFBLAQIAABQAAgAIAI99UEZiT9ynswIAAFEKAAAhAAAAAAAAAAEAAAAAAPoNAAB1bml2ZXJzYWwvZmxhc2hfc2tpbl9zZXR0aW5ncy54bWxQSwECAAAUAAIACACPfVBGaMdFL0wEAACYEwAAJgAAAAAAAAABAAAAAADsEAAAdW5pdmVyc2FsL2h0bWxfcHVibGlzaGluZ19zZXR0aW5ncy54bWxQSwECAAAUAAIACACPfVBGV++0V5ABAAAOBgAAHwAAAAAAAAABAAAAAAB8FQAAdW5pdmVyc2FsL2h0bWxfc2tpbl9zZXR0aW5ncy5qc1BLAQIAABQAAgAIAI99UEabkVEZ3gAAAJoBAAAaAAAAAAAAAAEAAAAAAEkXAAB1bml2ZXJzYWwvaTE4bl9wcmVzZXRzLnhtbFBLAQIAABQAAgAIAI99UEa/0NDbcAAAAHwAAAAcAAAAAAAAAAEAAAAAAF8YAAB1bml2ZXJzYWwvbG9jYWxfc2V0dGluZ3MueG1sUEsBAgAAFAACAAgAlJa0RM6CCTfsAgAAiAgAABQAAAAAAAAAAQAAAAAACRkAAHVuaXZlcnNhbC9wbGF5ZXIueG1sUEsBAgAAFAACAAgAj31QRp/2pru+BwAA8R0AACkAAAAAAAAAAQAAAAAAJxwAAHVuaXZlcnNhbC9za2luX2N1c3RvbWl6YXRpb25fc2V0dGluZ3MueG1sUEsBAgAAFAACAAgAkH1QRmOC4epHJwAA90QAABcAAAAAAAAAAAAAAAAALCQAAHVuaXZlcnNhbC91bml2ZXJzYWwucG5nUEsBAgAAFAACAAgAkH1QRlwFMrFPAAAAawAAABsAAAAAAAAAAQAAAAAAqEsAAHVuaXZlcnNhbC91bml2ZXJzYWwucG5nLnhtbFBLBQYAAAAADAAMAKUDAAAwTAAAAAA="/>
  <p:tag name="ISPRING_PRESENTER_PHOTO_0" val="png|iVBORw0KGgoAAAANSUhEUgAAASYAAAFACAYAAAARadGdAAAAAXNSR0IArs4c6QAAAARnQU1BAACx&#10;jwv8YQUAAAAJcEhZcwAAHYcAAB2HAY/l8WUAAIY1SURBVHhe7V0FmFPH90VKFdp/+6vgurh7CxR3&#10;d3eKeynS4pS2tNCWFmhLDSiwhrs7CywLi7u7uyy23P898yabvGSym2ST3WT3ne87X1aS9+a9N/dk&#10;5s6de5MYMOBuEFEy5hBmZvknAwYMGIg/vHz5MhVzIYsS8esxZn75LwMGDBiIe7AIpWdugyiZwL/f&#10;ZFaVbzFgwICBuAOLT0HmCalHOvDfn/FLe/lWAwYMGPA8MCJi3tZkyD74PUPlRwwYMGDAc2Cx6ch8&#10;LrUnRvB7f+eXpPLjBgwYMOBesMiM1OTGOfDnFvFLSnkYAwYMGIg9WFReZXH5V6iMAs+faQOol5GR&#10;4lUF/vx2Zjp5SAMGDBhwHSwmaZjrpb7Y4Iuv/6AtO/aLnyOfPaHwsUPpwdlT4ndr8HGOM41wAgMG&#10;DLgOFpFiTOXK2+NHEdS8z7eUJH0F2rbroPwr0coalWlh8cJ05+gB+Rc9+HgIJ6gtT2HAgAEDjoPF&#10;owXzvtQTHc5fvEblmg+kJJkq0xv561No+GH5H6L1LRvTzHffpQWF8tGVzeqBFh8X6CNPZcCAAQMx&#10;g0VjtNQQG+xgEfKr2JGSZKtObxZqSG9aC1OLRhSYKSMFZc5EQX5Z6FTgf/I/tuDzTOaXV+RpDRgw&#10;YMAWLBLvsljMEaqhQPDSTfRukcaUJGctertoE/vClDEDzc2Tm4KzZaOAdGlo3w9j5X9twedbzUwj&#10;m2DAgAEDZrA4FGBqXmwFvpk0m5Jmr0kp8tYVopSKBSpaYcqdS3BOjhw0+6MPaFvvrvT8kXJmCHE6&#10;wSwum2LAgAEDQpSaMu9IndDh/v1H1Kb/D5QkS1V6o2ADepsFCaLkqDAJ5srF4vQhralfkx6cs7ti&#10;95DZVjbJgAEDiRksBnbnWSdPX6SPG/UVopSycKMoQXJamARzk3/atLSoZBG6GrJRvtsW3J7xsmkG&#10;DBhIbGAB+Ii5WOqBDVZs2EnpSremJNlrUKqiekFyTZiYeXILx3hw9ix0cvY0+QlbcLuWMdPKphow&#10;YCAxgI2+LPO01AEbTPhzDr2auw4lY5r8SSo6LUygdIr7p01Nu4YPEkGZKnD7zqCdsskGDBhIyGBj&#10;78t8Ku1fh3v3H1Lbz+FPqkKvF2jAoqQWJBNdEibJOTk1pzje/+jyeflpPbidz5i9ZdMNGDCQ0MB2&#10;/g4bud2gokNHz1Cx+r3t+pNUjI0wmeifJjUtLl2Cru3YLI9gC2435n3GJmADBhIS2KiLsnGr94gw&#10;AhdtoP8VbxatP0lFdwiT8DtlhN8pKx3/7x95FFtw+8P5pZC8JAMGDPgy2KA7Mx9o5q1H5ItI+vKH&#10;f4UgvWIRn+Qo3SJMYJTf6SPaObg/PX/8UB5ND76O+8w28tIMGDDga2A7xtTN7tLX+YtXqUaHocKf&#10;BIGxjE9ylG4TJsk5OXPS7A8R71SL7p06Jo9oC74ubGV5XV6qAQMGfAFsuMWZdqduKzfspExl21KS&#10;bNWUguMo3S1MGnOTf7q0NL9Qfjq/TBRfUYKvL5SZT16yAQMGvBlsrH2YEdJ+9Xj5ksZOmi1DAWo7&#10;PXWzpmeEiclTu6AsWfg46Wjv92N4yonaBkrcZRpFDwwY8FawGCFg0u4G3EtXblC9ziMdDgVwhB4T&#10;Jkmxz+7DD2hDq6b08OI5eQZb8HX/xUwlb4UBAwa8AWyUqFqi3oTGwNQta4X2YuqWUiEwrtLTwmSi&#10;f5o0YivLxbUr5Flswde/l1lS3hIDBgzEF9gek7Mxfq2Zpi2Qg3vMLzMpBU/b3DF1s2ZcCZO2lSUT&#10;BWbOQPvGf0Mv7Uzt+F48YfaXt8eAAQNxDTbAfMxN0iZtcOrsJarW/itKkrmKTVYAdzHOhAnMg6ld&#10;dpGlAFky759RZvwV4PuygGkUPjBgIC7BtteFDe+eZoa2CF6ykdKWaimyTKoExV2MU2GyoH/aNLSg&#10;aAE6t2S+PKst+P5cYjaQt8yAAQOeAhsaKpYESduzwaNHEdRn9G9awGQe5wMmnWV8CZO2apeZAjKk&#10;pd0jv6QXEY/k2W3B9+tXfnlT3kIDBgy4E2xg9Zh2l6Z27jlCxcVeNy1gUiUk7ma8CZOkthH4Q1pV&#10;uxrd2o8dK2rwfdvHLC1vpQEDBmILtitEcCPS2S5+/nsepSrYkJLkqKkUEE8xvoXJxID06fk1Ox2b&#10;9qdshS34Hj5lDuUfjXLlBgzEBmxIFZnmom1WOHP+CtXvMkpkBHiNBcIdsUnO0FuEybTXbnaaj2hr&#10;t4706MoF2RolNvI9zStvsQEDBhwFG84bzO+kISkRuHiDlmHSzbFJztBrhMlE5BZPnZoWfVKMLqy0&#10;m5wTo6cHTCPPkwEDjoIN5lPmbmlDNrh1+x51+XKicHAnjwMHd3T0OmECEfOUGY7xdLRr+GB69sDu&#10;4iUEaikzu7z1BgwYsAYbyGvMb5gvpN3YYNWmXZSnWmcxdXurkGPJ3DxJrxQmSZNjfEW1inRtxxbZ&#10;Olvw/b7N7C4fgwEDBkxgwyjNNrJLMxVbPH4UQQO//ZOS56pNSZlx7UuyRwgTYqW2hZkTGayuV4MC&#10;0qdTikXcMzePnDJQkF9m2v/jd3bziwP8DIzRkwEDANvDm2wMGCVFauZhi8079lHRer3EKOmNgq7l&#10;TfIE3+QRW5JMlanOZyPo5i3zdOnAxB9ELu9gv2xiWqUWjDgkHOPZETH+Aa1pVIdu7rOr/xCnW8xu&#10;8vEYMJD4wAZQiblX2oQNIiKe0PAJ0+mNfPUoSc64DQOIjvBpvYo2ZatG/cf8Qc+fPZctNuP4f39T&#10;ULbMolSTV4iTJEZyc3L60aHJP7EI2Z0xQ6CW80su+agMGEj44A7/Lnf8X4QF2EFI2EEq0RCFJqvQ&#10;69jn5iVTN+QDR6zU2zxa+jsQtmsfVzavo0UliorMACqRiBdi9OTnJ3xP65o1pNuH9snW2oKfEdL4&#10;DuQfk8lHZ8BAwgR39AbM41rXtwW2lAz/cTq9jhFJHAdLxkRUTsF0Mn/NbhS296hscfR4cOEsC0AD&#10;MY1CbiWlWMQTA9Kl5dccdPj3XyjyubKalQA/r61MI52KgYQH7t8ZuXPP0rq6Ghu37dV8SR7MBuAK&#10;xdQtf31KkrUqtfn8B7p9575ssWOIfBZB4WOG8zQqjchK6TVTOzF6ykazU39IaxvVjcn3hPp2iCsz&#10;SkgZSBjgDt2deV3r4ra4d+8hffHNVHotb11KkrOWUhzik6ap2+QZi2SLXcPZhXNofsG85J8WIxWF&#10;UMQjA9Klozm5/ITjHkJqD/wcDzJry0drwIDvgTswCgKsl31aieXrdlC+Gt2EL8mbVtxAxEmhXcV4&#10;FOfo1C0m3D1+hNY2rut9UzsL39OqutXp2s6tssVq8HOdxswgH7UBA94P7rf/x512PNN2uUri2vXb&#10;1OWriZSUR0iIS1IJQ3wRUzfUmENkeffhk+jBA/spRVwBRiR7vhlFARnTUVDmTF61agdiQzBWFMO/&#10;HkFP79+RrbYFP9+rzJ78o+EcN+Dd4I7ahmk39zbw37w1lLlcO+FIRoCiShzii9hzhzCAtKVaUdDi&#10;DbLFnsGF1ctpUcmiNDtNarHHTSUS8UIWyjki7ulDWl6pLF1YtVS2WA1+3iHMCrILGDDgPeCO+Qlz&#10;jeyrShw6dpbqdx1NSfyqU/I8dbwnBICJtrxWoL4Qy1qdhtPps5dlqz2LR5fP0+bO7Wl26o9EdgDv&#10;Gj0hz3hGsedue78e9PDiWdlqNfj5z2AakeMG4h/cEbMx/2Tajdx+EvGUxv0WSO/xFAnbN7DsrhKH&#10;+CQc3CkLNqAJf9qt/uRRHP37d5qTK7twQqtFIv4oqgOnTk0LixWk4zP+YgGKNjATsU+j+cd3ZRcx&#10;YCDuwJ3vAya2ktjfus5A2aQS9fuIkUh85EuKjnC0IywBDu6PG/UTGTBjC74f8ifncWv/blpdr6aY&#10;QqHogFeNnrgtQVmzinxPCMy8HrZNtloNvg+nmV35xxSyyxgw4DlwZ0vFHMC8qHVBNY6fvihifl7J&#10;VdsrQwBEBHeuWpQidx366od/KOKx/c2tzoDvCx0/fpxu3bol/+IcXjx5THvHfU1BWTJSYEbv2s5i&#10;IkZ1QX5ZKGzY4JgS0uF+oNZdC/7RyJppwP3gjoXNtt2Y9msGMe4/eERfT5pN75doRkmyVvM65zYo&#10;MgLwKClvja60dov9PNmuYu/evbRp0yY6e/asyyOoy5vX0bKKn2qjp5zeFTEOijJSqT+iRSWK0NF/&#10;fqcXT+3HPgF8H7Yz68juZMBA7MCd6Q3uVyiVZE44pELkS5o5fy3lqd7VK6dtINqTjEdISXPUpB7D&#10;J9Hduw9k492LAwcO0ObNm4U47du3nx4+fCj/4xye3r1FO4d8LiqhBHphWAGc40FZswiBQjGECyuj&#10;X70DuB9tZtaV3cuAAefAfSgldyCMkGJ0vKzaGEblWwwUy+wwfJUoxDe1YMmq5FexIy1Zs1223DOA&#10;MG3ZsoW2bdsmBAqvly+7vsp3fsUiWlyquBCAOblyKgQi/hmYIYNYvdvUvhXd2OXQ/UXe8Uayuxkw&#10;ED24s/yP+QUz2lgkYPuuQ9Sg+xhKlrOWtqqlEIT4phgl5akjgiU7Dv5JBHZ6GpbCBG7dulUI1OHD&#10;R+jJE9d8WRHXr4gle/90qUU9OW/0Pc1l0fRPl5aC/bLQ9v496c5h+5kLTOB+toOJ2LfXZBc0YMAM&#10;7iOZuXOMZcb41R6+/zi1+2KClgHArzq95YXL/6BplJStQgeau2yzbL3nYS1MJm7mqd3OnTvpxo0b&#10;8p3O48z8IOHX8ffi0RO22vgjaDRPDgr76otoS5mbwP0Oe/B6M/8nu6SBxAzuCMWYiEOKccv84eNn&#10;qfNXE+nNAg2iHNvetLfNRIySEMCZJHtN6jjoR7p6zbUVMldhT5hAjJ7wvxMnTtDz53Z37ESLR5cv&#10;UEivLt49emKKrJksoNi4HD5mGD04F+MgHAJ1gfk10092UQOJBfz8X2XW54e/TPSGGBB+4ISYBr3D&#10;Rg9BQuyPShC8gRi9IT1JlvLt43SUZInohAkMCQkRjvHdu3fTnTv296LFhDPzAmmhHD1hGqUSB2+g&#10;2BxsEqivh9O9kzFviOa++ZCJSPJystsaSKjgh5yeOZB5SD7/aAEfUrsvxlNKOUJCJkmVGHgDTStu&#10;8CW1HziBrly9Ka8i7hGTMJmI92AEdfbMGRii/LRzeHjpHIX07KyNnjJ77+gJNAnUvHy5KGzoILrt&#10;gA8K4HuzidmOf/w/2ZUNJATwAy3PnM68y4wRWGVr2H205kPKhhGS98UimYippBaXVJVyVO5E85bH&#10;zyjJEo4KE2gaPSH26cED18MXTs8NoEUfF9NW7nJ67+gJDM6uCdSc3Nlpe98edD3MsVVSFidM8yYw&#10;C8qubcDXwM8RzmysroVpjzV6PIl4Qv4L1lGFVoMpWa5alMSvhlcGR1oTKVOwKogUKjduuj4tciec&#10;ESYTTWEFFy9GG1AfLR5fuyQMPSBdGi+Ne9ITQZrIhx6UNRNtbNdSZDF4+eKZvBr74D4NrGW2Y74n&#10;u7wBbwU/pLeZjfjZBfOrQ/lfL1y6RuN+D6L8NbuLFTZUI/HWVTYTtT1u2igpb/WuItmcN8EVYQJN&#10;oyd8/vEj13NAnV+2gJZ8+rHXRo1bE23ENhfEQSFQ89j0P+nJLbsJT3Xgfn6Z+Rf/WJn5ijQFA/EN&#10;fhjJ+MGUZU5mnsfDcgTbwg5St6G/UOpPWgpnMVaxvDEOSUXsvXuV2/v513+ItLzeBleFyUSMnrZv&#10;305XrlyRR3QeETev0c4vv6DATOm1PXcKQfA65sop0qz4p/lITEvDRw+LtoqLNbj/o+roKH7NL83D&#10;QFyDbz7S1o5mOvzk7ty5T9PmrKLKbYZo+bWzVRNbR1TG723EKOl1OOF5lFSsXm9av9X9e9zchdgK&#10;E2gOyjzsclAmcGndSpHsTYyesntZxoJoGIxMBsJf5kebOrSmc0sX0PPHjvng2CYimajsMoB/NWrj&#10;eRJ8g5PyjS7BRBDkHvEEHATSeQz45k/yq9RR5ENClLY31P13hlhte4uFaeRPM+ixmzIBeAruECYT&#10;MbULDQ2l69cdm9qo8Oz+HZEmF+lykTZXJQTeSvihxDQvfVqxqXn/hO/ozpH98spiBtsKnFbY/tKP&#10;mUOak4HYgG/ka3xTy/Drd0ynxOjylZs0dfYyqsSjozdk6aEU+eopjd5bqZVNqidGSRVaDXJbQQBP&#10;w53CBJpGT0ePHaOnT+3Xf4sJ10O30uq6NcToyWvKlzvKXLlEMKkYReXKLvbknVkQTE9uOx5Fzzb0&#10;hInQA4TMFJBmZsAR8A37gO8hgh//YNotDKnCo4ePafGabdR2wHiRsxqxR/DH+MLqmjVFcUmeav6v&#10;eDOa+O984sG5vErvh7uFyUSMnsLCwujmTddjtFAI4eCvE1iUcmhlpLwp17iDFKOo9Om4/Wlo8SfF&#10;aeeQAXRlywa+NsdH0mxbyLi6i1+/5VeE0xj18izBN+QVZiG+QX2ZS5lObaR69vQZbQk9QJ+PnUq5&#10;q3UR0zSsrvmK78iGpu0kfA0Nuo2mYycc9ud7DTwlTCCOCyIZ3bNnMS+t2wM22G5o3VRkpETqEp8a&#10;PVkwOFtWsS8vMHMGWlGtEu374Vu6uSeMhcd++l8V2O7OMWfzj+35NXFuh+ELz8RswZzKPKjdGsfx&#10;/Olz2r77MA35/h8qXKcnpYAh8+gIJYe8MZ+2M4QvCb6wWfPXyqv1PXhSmEBTWMGuXbtczpSp4SWd&#10;mPkvLSxeWJsieVkJc2eIDc2I3cJ1ILsBUhQfmvwT3T60V1ynM2CbxJQvjIlgzlrMNNJ0Ew74OuG0&#10;zs5szvyVGcp0eo0bCf23hO6nL3/4l4rU60WvISqbxQgpPbw97sgRpizcmF5lYe0+9Bd6+dy5bztv&#10;g6eFyUTT6OnkyZMubwgGUKkldGA/kc7X15zjKiIuSoQdyFW9NY3qigrDt/btppeRzt8nttfbzPXM&#10;b5m1memlefsOuNEfMhFX1JM5k7mfGX3eUTu4dfseLV8XSv3G/E4FanWPGhlhT5ivrarFRMRQvVmw&#10;AZVpNoB+/XcBnb1wVd4F30NcCRPovtET0ZWtG2hN/dpi1BGUhad3uX1zemdJjAIRxyVGUtmzigBO&#10;5FS/um0TPX/kUAyyDdie7zGRR+o3ZgdmMf6zd+3j40a9xURy/gBu3C6mQ/vR7OH4qQv0b9BKatlv&#10;nNghjzSwECP4XRLCyCgmJs9TV6zCfViyOX025GfauhMxc76FuBQmE02jJ6RTiY3vKfLFUxF5Lfbd&#10;YfUuu5/P+p+sqY2ktOkefFJLy5Wm0C/60tmFc+jhhTPyDrgGtv/rTBT+ROn0VlIe4g/ciAyybS4B&#10;uYKWrw+lIT/8Q6Wbfk7vytprcP6+ytM1X/cZuUpRfDJbNR4l1qWKrQfTf3NXe2WUtwrxIUygafQU&#10;xqOn2KzcARE3rtKesSPYoLWkb76wtcUp5sopnP5Y2fNPl4bmF8xH65s3ov0/jaOrIZvoyR3X7x9r&#10;wjEpD/EHbkQ6bovDo6Tbd+7T5tD9NO73QKr12QhK/2kbUb8foyJsSPXmXEfxQZGFMiePGlmkclT5&#10;jEZN/I+On46+ZFB8I76EyUTT6Akrd7GJewLuHDlA23p11fxP6RBe4N2ZC1wlRoYBGTLI0VRGWlyq&#10;JG3p0oGO/DmFboSH0rMHjk+EWBOQVih+9+1xI9IyldvaX76IpAuXrtMyHhGN/Pk/qs1ClKVCB3oF&#10;eYNYiLC0j2X9xDoqcpZYdUSg6LvFmoiadRu3YcXF+xDfwgRi9ISgTKTyvXbtmmyZ64BPZkPrZqJi&#10;S0CG9D4Z/+QoscKHMAREnGPfHiLml5b9hLZ0bk+HJv8sYqYeX7OfgZr1ALmEX5USET/gRmDFTRfZ&#10;dej4OWrdd5yo7vrhxy202CIpRJieJQZfkScp9szxdDd57tqiOsvMeWtEPTtvgTcIk4mWe+4exSJj&#10;gQlITbK2UV2eAqWmwIwZErRAmYj8VqhCrAmVFjO1sFghWtu4Pu0c0p8enDst744G1gMERsevMHED&#10;cnFDdGuQgcs2U5IPylAyNhwYkTEi8gxFGl1Mg1mkclbpTGN+mUnnvGA1z5uEyURTxoILFy5QZCSC&#10;nl3Hy8gXdHbRHBErBP8MpkAJdYqnohhR+WHql55mvvs2XVq3Qt4ZDV4hTNyIDExd/f75q7cJ57XK&#10;mAx6hmKal6UqfVCyOXX+ciLtCI++Pqcn4Y3CBGL0BOf4nj176Pbt2JexQkwQVrTW1K+lTfHSp/fa&#10;yi2eIK4Vvrcrm/XBwKwHXjGVs3F+zzOEKd74ulzNQwBqzY7DaOHKrfT8mevBh67AW4XJRLQNPHbs&#10;GEVEuBRiZ4UXdH75YlrXvJHI/4Q9eL4cRe4ooxEmxLjEu/PbRpgWrd1OSbPXUBqOwbihyAPOzwAs&#10;3qAP/fbfYrEiGhfwdmECTaEFO3bsoPPnz9OLF+6Jtr+yaa1YzUIw4+zUqbUsBgqjTghECMUcv6x0&#10;c3eovHoNrAmhUh7iD9wIm1W5tZt3UfJctQ0ntxcQ/j2EYWDxIVvFjjTyp//o7HnXM0M6Al8QJhNN&#10;0zuUkroRi5xP1sD2j7ChA2lBkQIsUB+KfWwJzQ8lhCl7Nrq1F3HVZrAehEl5iD9wO97hhujWDtcY&#10;wuSVTCHDDT4o0Zx6jZhM+w6dlE/MvfAlYTIR7YWDfP/+/XQ3FrXurIHyUod//5VWVK9EyOktpnnI&#10;pKkwdF+jEKYcfnT7oD5shfUgRMpD/IEbgQIAl2SbBEJC9wsfhy/mQUoMFFHlPIJ6q2BDatl3nNu3&#10;vfiiMJkIccIo6siRI7EqJ2WNF08j6OLqZbSlayealy+3FsiYKZNYilcZvS8QeaHm5clDD86dk1ep&#10;gfVgtZSH+AO3IwU3RBfIELrrkMgaaQiTd1NUWslWXRQ2qNt5JK3epB+SuwpfFibQFJyJ1xPHT7gl&#10;/skS908fp0NTfhYbagOzoPhAai0nlI9N9SBM8wvko4cX9DnDWA9WSHmIX3BDdJkm9x8+TW8XRsc3&#10;tpf4Ak2OctSnq9z2S1q61rECjPbg68JkoslBjp+xOdjdAoUacte2b6FdI4bQ0rKltKmeqDOX1SdE&#10;CrFMC0sUpsfX9VHgrAdzpDTEL7ghupIdJ89eoveKNxPBlSpDMOidFAGbiNJn1ugwlDaEOJVmPQoJ&#10;RZhM9LRAAdiLhqjyHQN60+LSJSggoxZljTzf3jrdC86WjRaXKk5PbusXDVgP/pPSEL/ghmyVbRK4&#10;fvsupSnTxnfT2yZyCoHiEdQruWpTk55jac9BxMs5joQmTCZaChQ2CLvTB2UJ7Oy/uHa5WNVbXqmc&#10;2KsGnxQizDFK8ZZtMMhZtaxCGXr+UL/Bl/XgNykN8QtuiC4m/e69B5S1YgexL07V8Q36BkVmg2zV&#10;KWXBhjRg7FS6fsOx1aqEKkwmWvqg4CS/e9fxnffO4vnjh3Q9bJsooLC+ZRNaULiAKOXknxp79TJK&#10;oYqfERVCIFbWqEKRz/VFEFgPvpfSEL/ghsyVbRJAtZK81buIbRKqDm/Qt/h6Qa3QJhL3TZ+zSj5l&#10;+0jowmSiSaCwiodrvnH9Rqz34cWER5cv0IWVS2nPN6NobeN6tKBIQS3aPM1H5J8urRALpDAR0z8P&#10;j6ywiXltwwasRPprZj0YKqUhfsEN+Ve2SQCVS4rX6y2yTqo6ukHfpMiumbUa1flsBB09oV8itkRi&#10;ESYTTQIFhoeHi43Csake7AwgVFc2r6NDU36hkF5daVXNajyqyk9BWTNTQLo0YgqI1TNPZOEMTJ+O&#10;NrZtJVtiButBLykN8QtuyETZpiiUbzWYkuaqpezgBn2XiCTHXrz3izelKf8tkk9bj8QmTJbEdUOg&#10;sNUFoQaenOapgI3FCOq8sWsHnZkXQIcmTaTFpUpoUz6FuMSGqG23pUcneWYzWA/aSGmIX3BDRss2&#10;RaFBz7HCgarq3AZ9m6JCcD5UqakqnOPXbuh36idmYTLRcpq3b98+unTpUpyNoqyxtkldLXeUQlxi&#10;Q0wdQwf2lWfRob6UhvgFC1M/2aAotPtivJFhIIFTjJ5YnHJW7kSbduyTT94QJktCoHAvTBuGjx09&#10;Jqq5uGvTsCNY07C2KOekEpfYEOEMe8aOlGcxg/WgopSG+AW3pb3WJDP6jJxiCFMiIEZPogx7/vr0&#10;V8By8eyPHDnMowVDmKxpGkVBqFBu6tSpU2Kq52mHuaeECVVkDk+ZJM+igUUJKCKlIX7BDakr2xWF&#10;ET/9J3wRqs5sMGER4oSYNYQWDP9xOp0+foxHB9vZENUGatCc8hevcJifPn2a7ty54xGR8tiIKW1q&#10;Oj5Lt+4FYULtrKxSGuIX3JiyWrPMmDJrqRjmqzqywYRJsbWFv4yadh9J4bvCKGxnKIUojNKgnpYi&#10;hfQriC5H+anYVngxYU2jOu4Xplw5RdZOpBi2BGvBHeYHUhriF9yQgkyd1AcsWq8F5yk6sMHo6cv3&#10;TIsar0mNu42g8LAw2snipDJGg2qaRGoLMzQ0lA4dOkQXL16k+/fvu+SXglmuqlNDywelEhhXycIE&#10;sbuyeYM8kwbWgTPMt6Q0xC+4PRm5MbpqjMvX7hA5mYxCBM4TKWN8+b4Jp7hfTWreczTtD99NoTt2&#10;KI3QYPQ0+aTgOMfP8EsdPXpUrPDdY6F6/jzmlMkvWcxWVKks9twpBcZFIhdTcPZsdOegPmUO6wCS&#10;MyWT0hC/4MYgJ5NuJ1/oniP0ev769JaR+sQpYhtIzfZD6d3iTX1anEwjp97DfqRD+/coDc+g44Qw&#10;mUZTJrGC8zwmvIh4TMsrltfSqigExlUi2d28gnno/lmbZIMbpSzEP7gxyMl0VGuXhtPnrwjjQs4f&#10;Vcc1aEvcK9ThC993jPLW7EYpfHyvIa7nlTx16eff/xPiZDjD3UcI08mTMWcgfXL7Bi0pVVIUsFQJ&#10;jKsUmQU+KU4RN/XlwlgH5kpZ8A5wg0Jk2wSu37hNmcq2NTIMOMGkOWtSNR4tAR0G/ejz4RZvM19h&#10;cU3zSUtatmI1he8OUxqZQeeJUdPZs2dFX4kOj69coEXFC7u9KAKmhiuqVKLI51iEM4N1wDsyC5jA&#10;DdLtT3j8KILy1ezO35jGfjlHiY2yP/09T9y/oCUbE8TiwdtF+bpy1KLq7QbTvvDdouikytAMOkcI&#10;E5ziMeHB2RM0v2BesbFXJTCuEpkN1jatL89iBuvACCkJ3gFu0F+ybVGo0GaICL5TdViDemLak7JQ&#10;Qzp8TPsWvHb9NqUp1Urk51a935cIf1Oy3HVo4h8z6cDecKWhGXSOEKarV2Ouunzn6EEWkuxur3OH&#10;cuFbu3aQZzGDdaCblATvADdorGxbFBr3+FpkQ1R1VoN6YsNz+ZaD8GTl3eP7l4D2G0KYCtfpTqHb&#10;d4itGSpjM+g4IUyIdYoJN/fuEY5vd1cInp0mNe0a+qU8ixmsAw2kJHgHoJSybVHoMXyymI6oOqpB&#10;PTGN+3ZKgLxzGv4JWiHSjKje72vElDRZLm3UtN8YNcWa2NbiSJnzK5vWU2CmDG5PJod9cgd+/VGe&#10;xQzWgU+kJHgHuE02E85xU4ON6G8HiIjpNws0oP2H9cu/5y5c1XKnJ5CiDkly1qZqbQfRvvBdhq8p&#10;FkToAIigy5iAyGwUOXB30jjkejrpP12eRQOL0lOmn5QE7wCUUrYvCv8ELBcrS0b0d/RMlqs2lWrS&#10;Hw9W3jkzanQYRkkTyHQYAvvRxy3ECt2usJ1KozMYMyFKEPbHjx/LXmIfx2f+Tf7pUivFxWWK7Sjp&#10;6NL6tfIsGrj/XuOX96UkeAe4QVm5Ybq1wxUbd4ry1Eb0d/TEqHL0LzPlXdNj4j/zE9SoE76m8VOm&#10;83Rut9LoDMZMCBO2qzx7pl+qV+HQ5F9FiXKlwLhIEfWdIyvd2r9bnkUD2/8RfnlFSoJ3gBv0rlTM&#10;KOw/clpMUYzCl/aJyPjX89Wj3ft1pfmicPj4WVEM4M0EEqiK0IEug76ng0Y0uMs0bfZ1ZO9c+Ojh&#10;wh+kEhhXidCD+YXy08MLZ+RZNLD9b5By4D3gdiXjhu3Xmqjh/IWrlPqTlvSaUV/OLpPzCKJo/d70&#10;4rm6k72MfEmfNhvA072EEXaRhEfQtTp8SXsNP5PLhOMbWTEdwfZ+3cXSvkpgXCVW+ZaWK03PH+m2&#10;x0KYZkk58C5ww1bLNgo8efqM8tZCkKVRLcUeseo2dMI0ecfU+PrXWQlmOpeM+8KnTfrRLp6KGMLk&#10;GhEqgKwDjmBju5YUkD69UmBcZWCmTCLHE5FN7qhxUgq8CyxM/8gGRqFSq8H8LWkEWaqIwMNXctem&#10;rTv1O7StEbb3KL2Wt67Y4Ks6ji8xOV9Hifo9aecOxDMZwuQKIUwouBkTXka+oNV1ark9FxNyfW/t&#10;1lmexQy2/x5SCrwL3DCbBMCtBxi5v+0R5ZDy1exGEY+jT1L/7NlzKopyWDztUx3Hlwjnd/lm/WnX&#10;TmPE5CohTI7sk3t6/zZPuUpRcFb3buCFz2r3aG1PpyXY/mtJKfAucMPayTZGAdMUI5ZJTUzjBnwz&#10;Vd6p6DF43N8J4j7Cx1Sn01fGvrlYEJkFLl++LHuGfaDm3PzC+d1euglVgI/+/Yc8iwa2faCwlALv&#10;AjesomxnFH77b7ER/a0gQiiS5axFa7fol1ztYdP2fQki8R5W5XoOnWDkaIoF4fx2ZDvKnUMHaE4O&#10;VOV17z45//RpRTVgK9xl+08jpcC7wA3LwdSl1Vu5KYySsgEasUx6onx6rqqd6dGjCHmnosfjiCeU&#10;x8fLrqcsrE1ff5k6i/btMeKYXKEpYZwjUd+X1q+kwMwZ3LpPTstcmZVu7AmVZ9HAdn+CX5JLKfAu&#10;cMPe4Qbqxph7D57Q4nCMWCYdkbS/58jJ8i45hp4jsPfQd/fOIWwkfZnWtHrNelGoQGV4BqOnKeo7&#10;IiLmL7RTwQGikolKYFwlpoULihSkx1f1U0m2e++LYbIEN3CPbKvAjVt3KYORME5HjB6xzWT5ev23&#10;TkzA+/E5jDxUx/V2YhrXqNsII/VJLIjR0q6wMIeCKw9OnECzU7tXmIKyZKEVVcvTiyeP5Fk0sN3P&#10;kBLgneAGLpBtFYjkG1isXm9KZiSMiyJS5vpV6kQPHsa818kS9+49pCwV2vtkyl2EOiAH/LRZc2mv&#10;MY1zmc4EV4YO7scjpjRKgXGVARnS08a2reQZzGC7964EcdbgBtrkQmjYI+HkFXIHMR37bMjP8u44&#10;h7Y+GH6BFLtIGFi1zUAjs0AsiVABVEpxBBvbtqaA9O6N+obQ7fzyc3kGM9juW0oJ8E5wA23yMg0Y&#10;O9WnVuYQEIr8SB5h5iqU5MNPacHKrfLuOAdRr+/90tpxVMd3B92cdfR17PPj6WvgnMViK4rK4Aw6&#10;RoQKnDmj36OmQuSzCFpRvRIFZXZv2abZqT+iI39MkWcxg+2+lJQA7wQ3sIpsaxT+mL3UJ5y2iMR+&#10;m9lt+CSa8O98GjV5No2c5F4O/2UmffNbIE/j9HN0R3H7zn0aPdlfHEd1/NhwFHP8P/Ooz5jf6Z2i&#10;TcT9UN0nZ4iUN/At9R3+sxEi4AZixORIDFPEzeu0sHgR9xYhEOlO0tL55QvlWTSwzT9ippMS4J3g&#10;BuZk6vIxrNoYRsl5FOILIQPwg5Rq3J8OHD4tW5+4cPL0RarQcpC4D+7Io4XwgDodv6QThw9Q+G5j&#10;tBRbwsd0584d+bTs4/aBPTQnp3tjmHCsOTmy0e2Deh8X2ztCBV6VEuCd4Aa+yQ29Iloscfz0BfEN&#10;/IYPZGJ8m9uJHFKv561L3/HIJjFh0vSFlLJAAzGVw31Q3R9n+Tofr2CtbvTlt1No5aq1YtRkCJRr&#10;FKEC27bTo0cxL5pcXLNCjG7cmVIXteQWlSyqqiW3Rpq/d4Mbul22WeD+/UeUvXInn1lNQskhGBT8&#10;LQ26jaZLV2OOsvVlYHrY5vMfxBYZhHW4S5RA3MtX+ZgoSpGmVEtq228sBc9fKkIGtNQnaiM0aEuE&#10;CoQ5GCpw9O/f3Z6HCVkFVtetKTYHW4Lt3btqydkDN9QmHWPldl/6ZCkn7E/LVrEjrdns2NYRX0No&#10;+GEqwCMaiLA7fErREQGW8Ddhla7uZ0NpVuACEQEOGgIVMzGN279Pl/LMLnaN/MrtwoS8TiE9lVkF&#10;+kjT925wQ222Hncb+otPZhkQU7vctenV3HVEXiSyTcvts5gyYxGl5Om1O6dujhDZOHHOt/jcKE7w&#10;76y5tJ/Fae8eY4oXHR1NdwJsat/K7XmYsCK3/8fv5RnMYHuvLk3fu8ENbSjbHIWJ0xaIqYKqo3o7&#10;xdQOBsyjijqfjaCLl6/Lq/JNYOrWVjd1U1+3p/lmoUYsULWFo71WhyE0K2ghHdgXbpQSt0OMmC45&#10;UH038tlTWl6lgijjrRIYV4k8TGcWBMuzaGBbf8b0rsoo9sANLcDUjS2Wrdvh85t5xdJ3tmqUuWw7&#10;WrJ6m7wy38KO3Ycpf83uQmS95VkgKhwjKIykGncbQQsXrxBOcuynC1EYaGIkprrr1m2gM2cvyCdp&#10;Hw8vnqMFhfK7tSy42Lzrl4Vu8heHJdjMzzLfkKbv3eCGvs3Uue6PnbpA73AnRClsVef0FWLKg2Rn&#10;SEEy8qcZFPnCJr2o12Iypm5i1a0mpYqnUVJ0xEZv+KDeK96Uug35gTZu3CwEysh0uU2IdPDcxbRl&#10;R8zbUa7v3M6jpYw0N6f7V+Se3NTVG4EweffmXWtwg3VDiocPIyi3j6ftMBHOWwgsRh3V2w+l0+di&#10;DniLT9y5+4DaYSsLt9fdq26eoFgRzV6TslZoT9/8/DeF7wpL9P4nrGBOmDSNVm0Ik0/VPk4FznT7&#10;HjmR57t+LT663snKdj5ZmrxvgBtsk/+7ZsdhYsiu6oy+Skzt0pduTYtWhcir9C5g1a1gLe+aujnK&#10;V/LWE/2lfPP+FDRvCR3m0dNOTO9C1MabkIk6fJ2/+I7WbtFPpVTY++0Y4ahWCYyrhNDt+LyPPIMZ&#10;bOfdpcn7BrjB/WTbozDgmz991gFujxh9JM9TR2SjHDp+mt0yTPEBZA99W6yAYerm3aMke0SKF6Tj&#10;fZtfew/7kXZs385GmrjSpmDTcyhPZ8s3+5x2H0CQdfTY3LGN21fk/NN8RId//0WewQy283LS5H0D&#10;3OCqsu1RmBa80qc28zpKTO3EEnjmKlS5zRA6eSbmlRNPAulR2n8xQcRgIbjR26duMRH3V6yK8vSu&#10;cO1uNDNgAR0+sJdCQ3ckCuc4yqkvXLKCclb5jK7ciH47yosnj2l55fLuXZHLhXQn6eji2pXyLBrY&#10;xh8wvXuPnDW4wZmYuvIfoXsO06t5E0YZInuE8KYr1Yrmr3Ate0BssXPPESpUu4eYunk6YDI+mDR3&#10;HUpZqCH1G/Ez7WaD3bN7V4Kf2mEa992v/1KWcu3pUQw5vO6fPUXz8uemOTmyq0XGBeJY8/Lmonun&#10;jsmzaGD7PsgvyaTJ+wa4wa9ww3WJY27cvJvgs1lidPIKT+2QafILnro+f6ZLge5RTJ29lFJh5Mbn&#10;9tWpW0yMGj3xNZZt1p+WrVid4LMWoJx6427DKU/1bjGuAl/esJoCM6Z3a55vZK1cXqmcGI1ZIVia&#10;u2+BhWm+vIAolBHlrmsrO11Colj6zlKFyrUYSGfP6zc9uhuPHkeIxHOe2OvmzYRjPF3pVjTpr9lC&#10;nBLi1G7Hjh0Uun07Za3Qlqp0GCafuH0c+WOy2x3f2IqypUsHeQYz2L6HSVP3LXDDbQpgdv5qYoL0&#10;M6mIkAI4xfcdOimv3jN4/PgJd9wOYuuMqh0JlRg9YeUuRd661G/4z7SXp3XwxySkqR2i4LHpOZlf&#10;Df7y+Uk+cfvY0b+X20MF/LEVZfy38gxmsH3XlqbuW+CG15XXEIXJqDOXwFbm7BGR7pXbfimv3LP4&#10;4tuEt+LpKEVMWY5aVLfTV7Q9JIT2hCccv9PBfXto2LjfKEnqcjT8x+nyaasR+eIpra5TQ8QcqQTG&#10;JcLxnS4NnVtqkxzuKTObNHXfAjfcDxcgr0VgS+h+SpGnToJ0zFoTq2K//Gszm/UINu/YT6/wiCkx&#10;3FcVRVhB9ppUon5PUR4KIQUJQZyQI716u8FCmP6Zs0o+bTUeXb5I8wvlpznu3IqSIwfNzZOD7p04&#10;Is+ige0au4lfkabuW+CGp+AL0AVewAGevkybBO0AB/Etji04x0/FvLfJHXj65BkVqNVdxFSp2pNY&#10;iJFTzsodadGSlWJDsC+LE7ahrFm7XtTiQyDv0rW6NGc2uLJ5HY+W0rs1ORzCDhB+YO34ZrteIM3c&#10;N8EXME9ei8DLyJdUruVAkSVS1bESCjGNq9R6iLzquEHfr39PtNM5E5EpAQGZGcu2ofmLlrM47WFx&#10;ClEavrcToz5ULcZiEeLk9h+JPt3z4d8necDxnZa2du0oz2AG27VvOr5N4Auwyc3Ue9QU8Q2g6lgJ&#10;hYgjGj9VnyLC01i9eZdwtvtyBgd3EOKEeKeMn0pxEtM63xOngzzia933a/Flg1HT9Ru35ZNWI6Rn&#10;FyEkKoFxlRC6g5Nsne5s1zWkifsm+AKqy2uJwvQ5qxP0NztCBVAW/fCxs/KK4wYIvstVrXOC2Cgd&#10;W5rEKXPZtrRk6SqRJdOXpnWhO3ZQyNatlIefJxIsFqzTk5480blrdYh89oRWVHVzDiZRFSU9XVqv&#10;922xTT9mppcm7pvABTB1tYr2HDhBbxRoIAxY1al8nZjGYbrK1y2vOO7QY8TkRD+dM1FM63LWZuP+&#10;jNav3yiW3n1FnJBNYNrsecJOUCy29mcj5BNW497JozQ3T063Rnwjn9P8Qvno4aXz8iwauF8j94pv&#10;RXxbgy8gKV+Ibkv0gwePxL6fhPrNHh/TOBNEQr7sNRP9dM5ExDrBIV6uWX8K41EIshOohMDbiIDR&#10;Hl9NEG1H3F+vUbZFJi1xfukC8k/v/lQnq+vVhGNYnkUD2/M0ad6+Db4QmxQoDXvw3DkBlg3HKBC5&#10;rA8ejblaqgq79x+neh2H0YoNO+VfnMN9Fn2/Sh19piJNXDGJX01RoQUG7+2FD5BNICw0lIrX70XJ&#10;8tQVI+Bfpy2QT1iNPWNH0ew0bk51kgblwL+QZzCD7dm3Up3YA1+ITWkF1GxDnI+qE/kyk+aqRWVb&#10;uDaN+8t/Gf0fHyNJpsr0Wp46NPbX2USRzh+nKwo/JPDFBWeJ/OLJc9ehHyZPF3vPvHnrCqacQXOX&#10;iNEewk7gGogpVGB9s0YUkCGDUmBcpX/a1HQqiPugFbhvF5Om7dvgaymkXZIZ5hUkdUfyVUJsxzlZ&#10;KPP27XvUYSDSlFSjV3mkg71uYqNq5qpUu9MIunDJueIHSFqH0WhCu7exJUaRqG23YtVakRVTJQre&#10;QIzqBo75VUzjhB+WRfXwcfsLKRE3rtLC4oXdWg48quruIZuquxeZb0nT9m3whbzB1HnQrl2/TWlL&#10;t05QgZboRKj4sedgzMm8TAjZeUAWB6ii9AvBv5Dx07a02IniB3fvPqDM5dsb0zkrCmc4GzsqsuwL&#10;Ry0778sljjYhnUuZJn15GldHPMNslTuJHFv2cGXzeg8EVmahZRU/pRdPdOtWEKZl0qwTBviC9Jtt&#10;GJXaDElQqXYRCPdJk/4iiNQR/PjXXHqThQz3wF5GAPwdU5CkbFBDxv1Dz54+k5+OHh0H/+STdfw8&#10;TWzZwf2c+MdMr4wMxzRu7gKe0vNzf4O/6NA3YCfR4eAvE9yfSheBlT2UxS2HS5NOGOALGiSvLQpD&#10;vv8nQS1tYzVu7CTbObk1rvJosXGPseL9rxWIua4bfA2mDJnlWwykoyfOySPZx/wVW4QwoeSU6piJ&#10;mXAoF6zZlbazECBVikog4ouYxg36epIY2aGt8BUiBCQ6bGzXUsQbqQTGVULojvz1mzyDGWzHFaVJ&#10;JwzwBX0qry0Ki9dso6TwhVh1HF8knKtv5K8X4zQOvjWsmkGQXfEBQWw+KtmcAhatl0dU48bNO5Su&#10;TMKaKruTMPyxP/0lHOEqgYgPmqZxpRvzNI5HdaKd3E8mT18kn6otnty+QYtKFnOzfyknBWXLTDd2&#10;61eG2YaR1/d9adIJA3xRNrXmUNH2w49biHI91h3H12iaxkVGqjMMvuS/Y5UtBXc4vNfVZG74HOK/&#10;IFC9Rk4RuZjsoWW/ccZ0zg7hvyler6eIbfKWunVwyJumcWL3AKad3Fc2bNsrn6gtroZspMBMGdzr&#10;X8qWlZaU+ZiePbgrz6KB7de3asg5Cr4wq2zmJDI8Yold1Xl8idFN486ev0I1OgwVU7E3CjaIcerm&#10;CNFxcbyPG/WlvQfVieiClmwQznPV5xM74Wt6NW89+nN6kNiuohKKuCamcQNGT4yaxuELG1/cFy7q&#10;i0xa4sAv4z2TsbKzMmPl19KUExb4wmw29A4a97fP+5kgEm/kU0/jFq3eJjaTeiquCGEBiH36y3+5&#10;PKMZWPlMXaoVvZYARqSeIBzLLXqPFptlVUIRl8SoDWlOSjToRcnzaDsiMJ0r3qCPGG3bw4ZWTT3i&#10;Xzqq9i9Vl6acsMDXVka7RDNguCLmxqrT+BJNHei5RU05FCEYPO4fSpqzpsiR5OrULSbiuIh9grh3&#10;GvSjCBWwROOeY3k6l/Ai7N1BlLbKXrkjbd60Od6d4Mi6OTt4kagAY6oihGl4u4ET5JO0xePrl2lh&#10;0YIU7OfGxHDwL2XNRDd2h8qzROEuC9MH0pQTFvjCUjF149JLCcDPhKDKoRPMaU+PnTxPFVoO0qZu&#10;3NGwqqb6nDuJqQmmkwVrd6ftuw/LlhD9N2+NMZ2zQ9wzbJKdPnueEAaVYMQVMY3rKffGmdqHLxuE&#10;lNjDxTXLKSB9WpH+ViUyrjAoaxZaWq40PX+k/4JjbJRmnDDBwrRUXmgUkBcbYfeWncZXiG83pAo2&#10;TeMCFq6nD0s2jxens7abvia9xcY28R8tpe+t2/fog5ItjOmcHWI69+W3v8Xr6hxSnOzg1wI1u4ri&#10;CmiXyfG9PmSPeI4qhI8ZztOu1EqBcZX+adPStt7d5BnMYLsdLU04YYIvcIC81iiMmvifGHVYdxpf&#10;IFbYKrYeTE8eP6F+Y34X0yasmnlq6hYTcV6ECODbtmXf7+jB/UfUHttdeLqsen9iJ9KitOg5mvbH&#10;owMczve/ZgTTa/nqR+VsxwwC/sErV29KK9HjZeQLWuXuwgNMlAI/MWuaPIsO5aUJJ0ywMBWTFxqF&#10;9VvDKTl3ENND8SVitNS051iq0XGYmLohnkn1vrgmvnEh9h836kefDfqRO72xPUVFJJOr2GoA7Q0P&#10;o/jKOoBKKK36jNFN47BSjRVrthdpJXrcPX6Y5uTKrhULUAiMKxT743L60Z2jh+RZNHAbrjHfliac&#10;MMEX+BpTlxPk7r0HlKVCB5/c24URCqKyk3lhTTe0DY7310V0eeIoguksX8lTl4rU60k7tm8XxSVV&#10;wuFJIj/UhvUbKXM5fYVqjHj7jrZdGTMBoxp3pzkJzJyJVtaqyqMxffVotteF0nwTNvhCZ8hrjkLz&#10;Pt/67OqRt68oGlkG7BM+nYK1ulHIVq3qrUo8PEns10MqlqS56uj6ERYsZs5fK63DFlu7f+b2/N7+&#10;aVLTrhG2dRDZXntL003Y4AttK685Cn/MWiq+JSw7jUGDnqYmTN1pW0jcCxOmjqgbV7XNQErCwmRq&#10;k4j6LtSIDtlJdfL07i1a9HExCsrmvm0oIFb4LqxcIs+igW31BTOfNN2EDb7QTMwIee0CR46fo1RY&#10;vuVpkWXHMWjQk8RCReG6PWj7trifyu3eFUbzFy+n94o11fX75NymArV60FM7xQcurVtJARnSuXUb&#10;CmKhEBMVceOKPIsGtlNUukwuTTfhgy84RLt0DYhu/bhxP6/01RhMuERwbLkWn9Oe3XB+x+2eOcQu&#10;9Rv5MyXJUVPXJoSadBj0o7QMW+we+ZXbwwQC0qenTe1byTOYwXY6RZps4gBf8Gh57VHQ0qAkvHS7&#10;Br2XKI7ZoPMwsWSPNCgqAfEEMTozxy7pi3LApfH7LP2UyoTIpxG0ompF95ZpYvqLbSi2BQ/YTutK&#10;k00c4AsuLa89Cms2706Q6XYNei+xRN9r2I9iyV4lIJ7i/r276fd/AykFi5Jl5lL4lxAgu8/Oxuyb&#10;4TvFlpE5bpzGIUwgODvS6O6XZ9HANnqb+Z402cQBvu7X+aJ13r379x9S1opGhQ+DcUOsgiGb5YQp&#10;M0Q5bpWAeIqoDlyfR2rWGVyxgTd/re701E6m0gM/fe/2bAII0lyFMIEX+nOyfS6V5pq4wBduE2La&#10;dsD4eNnOYVDPhJC8LyZidPJusSY0d+Ey4YhWCYgnuGvXTlq6fLXYuoSiE5ZtQpgA0iKr8PLlC1pd&#10;vxYFZsyoFBhXCaHb8+0oeRYz2D57SlNNXOALbyTvQRT8F643Np3GATF9QG4okXQuR02xZQWpWbAR&#10;WJCfAXwd4me88peFeA9/w2NEi89aTkF8kQgVgI9ne0hInK7IWVZBsW4TngE2Xqtw5/A+UbkEUy+V&#10;wLhEnhIi0dyVrRvkWTSwbT5j5pCmmrjA1/8+U5cm7/LVG/TRJ9h0aqSEdTchJkly1dKEhsXoveLN&#10;KG/1rlSz03DqOHACDfrub5rwz3z65b9FNC1oJf0+eyn9PGMhjZnkT71HTqEWfb6l8q0HU87Knfiz&#10;TSkZjgUxYxHDair2d/mSfxDC0Lrv13Gajwl5lxBljqBOhAVYtgfPB9krT525JK1Bj0NTJrp9GmfO&#10;JqCvwsKitFOaaeIE3wCb5Yf63UYbm07dRJHpkkc5EJB3udOXbzVIpGhZvGY7nTp7iR49fCzvuuO4&#10;d+8Bf/YyrdywkyaziHX5aiJ93Lg/vV+iuTb6YmJU5c17HyGgKfLUpcl/+8dpBkv4snBObIWxFvGk&#10;uWpTmWYDIAryTlviJa1r2oAC3V3UMk1q2jnYZl892jBCmmjiBN8AmxoxU/2XiW91y4dm0Dli9AIx&#10;ep0FAuV/pvy3WOSJ8hQQh3aaxWrByq3UYcA4ylvtM3oTbeBRCUTK26Z9r+arT36VOtCmOEwSh0hv&#10;ZDGo2X6ICFOwbpOW10u5s5/unTgqN+1mVwqMS8yViwIypKULq2wyEUGYEka1XVfBNwBR4LqM+mfO&#10;XxHRsNaOQYPRUyspzWLAHfx/PNXqPnwS7Qg3J42LK5w/c5K2sMHPCJhPXQZ/T7mrfkbJc9cVxmjK&#10;zhjfhGC2//zbOM3DhJpx8xbKmnFWOxwg3Ml5ZLtu6255F/XwyDQuW1Za9EkxenrvtjyLBrZHdJpX&#10;pIkmXvBN2CjuiAWqI3l/Tn1ErEH7RMcWq5k8dYM/yJOjo5hw4MAB2hYSQnvDdwlHb8jWEJo4dSZV&#10;avWFyBiJHEjxOc0TsUIsDLODFsZp5spD+/dSVxZqldMbo0qU9bp/X1/5VkMkrW1YhwIyunkalzYN&#10;bevTXZ7DDBamH6RpJm7wjegj70kUfp22QKwIWT9Ag3oinQmC9OCArt91tN2KKXEJCNOWLVuiDBJT&#10;JcTtQKhm+M+j6u0Gc5vrRSXdj2ti5Fah5QDaG4fbUJDeZOOGzZS1fHuRa9ymTfyl0ubzH+Qd1OP2&#10;oX0UnD2rm1fjWJjSpaFzS7RMp5Zge/xUmmbiBt+LrHwzdDsWT5y+SO/wAzM29UZPdOjUn7Sk6cGr&#10;5J2Lf1gLk4kQATia4Wf57Z8AsVSP0QNGMKpr8wQxsnyFp5WT/pwdp0GVmDKOGj/VJqBStIkZXZiA&#10;J4Iqg7Nlo4UlioiCmZZgO8Q3Wwppmgb4Ziimc8NElRHrB2kQucYbihFltXZf0ckzF+Ud8w7YEyYT&#10;IVAH9u0R8UOfDRwn6rulyBdzqXR3EBkrSzboRbt4BBNXhS5FaabQUCpWr4dylIiFCqxoXrhkWz8u&#10;8vlTWlmjikjiphIYVxnNNG6iNEkDgGo699vMxcZ0zoowXmSkxNTti2/+pMgX5pJR3oKYhAkMCdGm&#10;N4cP7KWff5/JhtmMkrHRelKchIOZR0u//jlLTC1V7fIEMTKbEhUiYOtbS5qjJtXqNFzePT2u7djC&#10;opTRrXvjEFQZwNO48ysWy7OYwXZYTpqkAYBvSBamenWOv1GsH2ZiJPxJqCH3Sq7aNGWG/Xr28Q1H&#10;hCmK27cJcQqYs4gyfNpGpCHxhDhhxRLBpRXj2LekJYPbTVXbDFKGCIAIjZk0Xf08dw0fQv5uTnES&#10;nC0rLf6kuGo17ji/vCpN0oAJfGNsconW6zLKCLZkmpzcrzPnLN0k7453wilhYoYw4YPBUnraUq3E&#10;VhF31+JDXnasxM0KWhCnAZVw+PsHLxLnVvnSEN4BX+pJRbT3swf3aEmZkiI6WyUwrlIEVQ7qL89i&#10;BtufsRqnAt+YrvIeRWHG3NXCMWj9QBMTMYLASAmitGDFFnlnvBfOChOIqR1CC6bNnkdv83TH3aPk&#10;JNlrUrt+Y+lQHKc3wXaXpt1HKkMEQPhQq7W3qZwvcG7pAvJPy6MlNxa0xLECM6ajK5vWybOYwfZX&#10;XJqiAUvwjUnL1G3auX7jDqUt3Vq5xJpYCCNNzh04cLF+o6W3whVhMvEIT+u++naKiHVyV4YDbFT2&#10;q9ieNmzYRLvCdirP6wmG7wqjhUtW2qTOtSR8qJPtTOO2dGnv9oIDSDC3rFI5evFEvxWJ7W4vvySV&#10;pmjAGnyDFmq3ygzUb0+soyYEIiKSe+K/tvEm3orYCBNWsPbu3kXlm/e365Nxhog0R84lONgxXcTI&#10;THVeTxABlZ0GjuPRknplGWKFaZxq0+6Dc6dpXt5cFJzdjVtQmAg72PvdGHkWM9juhkoTNKAC36Cm&#10;8l5FYcX6ULFykRhyBFkT36iI5PYlxEaY4G+CDwhR2agUEqsYJ54CYwrXrMcosQoXlzm9w3hktmr1&#10;Oh7tt7Jbnh19ukaHYfKu6XH4N2xB+VApLq4SAZpB2TLTrf36bS9sc0hxkl2aoAEV+Aa9zbwq75lA&#10;xOMnlKe6bW7khEw4u1Fnr1zzL+iZnWyG3orYCJOJEJK6nbAtybVRE5znyfLUodxVO9HmTZvjdAoH&#10;YqWxz/CfhDCq2gdiNe7PgGXyrpkhYpdqVnF7+e/AjBloTcM6LESR8kwa2N7WSfMzEB34Rv0u71kU&#10;sOs6McU0wdn9fvFm8brnzVW4Q5j27d1Nf04P0tXzd4bwy2ElbPrseULkQkJClOfxBMN2htJ6WV3X&#10;nm8U7fugZHO6dFkfeQ1c2byOAjK6tzwTiIIDx/79Q57FDLa3jtL0DEQHvlE2hQr2Hz5Fb/BDjsvt&#10;C/HFlEU0v9I/QSvk1fsW3CFMyCiJqiX5a3QR++pU98kexYbmHLVo8NhJYqVPdXxP8hCPlrQMldGM&#10;lrLXoCY9x8o7pse2vt1FZLZKXFwl6sbNL5iXHl25IM+igW3tDr+8L03PQHTgG5WMb5hVyQaiym2+&#10;TPBbVBAagP1viN/yVbhDmEBULmnb/xvl/rLoiOkTEv1jT15cbTsxEdHsyPGUvWIHkTFA1T4Qz3je&#10;8s3yjpnx8NI5ml8gD83J7qcUGFcptqD07ibPYgbb2X/S7Aw4Ar5hA+W9i8K04JViXq560AmF2G7y&#10;TuHGPIXTf7P5EtwlTJiCfT9pmogGT+VAyl4h6ixiRev2EGlX4tqvBGIlbsg3k+3GLYEYAWar1JEe&#10;PLBNcaLlXXKv01tsQcmQji5vWC3PokNlaXIGHAHfsIwsTroy4jdv3aX0n7bheXvCLe8EP9qon/+T&#10;V+ybcJcwIbFawNzFwpEdU4I5iBI2yGb4tLWoQLKXR0tx6VcCMVravHkL+cU0WuJp+udjp8q7ZcaL&#10;pxG0vGoFCnLzhl1sAEaRzMhnuh1fGC2h/LeREM5Z8I1boN1CM3qNmiIerOqB+zqx5SRbxY509+4D&#10;ebW+CXcJU1hYKK1YsYbSl2kdbSQ4hAvZCf6PxWlmwAKRuSAu45VAhDkcOrCHvkRwaDSjJQjsa/yc&#10;d+09Ku+WGUhxixxJbo30Zs7+6EM6+OsEeRYz2L6+kqZmwBnwjasp72EUwviB4sEmRCc4BHfSdJv4&#10;Up+Du4QJCeY2wl9TuWO0kf+IE8LqHbJkwvEMkVAdz5PEShwiy7OUb0cpomlrUp5qVmg1SPhMrbGp&#10;YxsWJvdGegdn96N5+XPTwwtn5Fk0sG1hHplRmpoBZ8A37lW+gdjxrEPlNkMSnBMco6XslT+j+wq/&#10;g6/BXcIExzWCIvPW7Gp3aoToaSR+G/PjnyJ2SHUcTxNCiHN/PmpitHFLIHykfwcsl3fKjNuH9mpZ&#10;KnO4MUslE07vkF42W1AhTHOkmRlwBXwDbXY4zl6wLsFtUYFv6fvfg+QV+jbcKUx4zYOQAYUwQZRQ&#10;8gh76xAWEJeR3ZaEk33N2vViyhndyA6xaRnKthW+UmuEDR1Es92c3sTk9L6yeb08ixlsV1WliRlw&#10;BXwDMzB1Ow4fPHhMfpU7iVGGqgP4Gl/jzoz0uFeu3ZJX6NtwlzDtDA2l9Tw9ylaxg43BC1HKWZv6&#10;jvhJ7IGL67AAS2K01P3L8Q6MlqpSvzE2scP0+OpFWlAon4g1UgqMi0Qp8VV1qlPki+fyTBrYng7x&#10;S3JpYgZcBd/IAO2WmjH8pxk8yqii7AC+Roz+un71i7wy34f7nN87adny1SJHk2UpL4gSwgL6DmdR&#10;2gdR2qH8fFxw964wWsJt/LBkc7t74kD4RFHjb8+BE/IumXHw1x+Fg1olLrEhwg6O//ePPIsZbE+f&#10;S9MyEBvwjSwr72kUkOdaK1bg3rw9cU1st3glVy3avEMfT+rLcJcwiXCBOYsoFd8j5DjH/YJAIVtA&#10;/5ET412UQEwhW/f5OtoobxCjqRodbTfsPnt4n5aW/YSCsrg3GRyyVC4qWZSe3L4pz6SBbeke8yNp&#10;WgZiA76fSflmhmm31gyUu/F1X1PyPHWoSL3e9PyZfrjty3CXMCHA8ofJ00WebtwrjEggSl99N0VM&#10;n+Jz+gYiO2XwvCX0dmFtFGf9bE0UVVD8qtP85bZJ/k76TxepSFTiEhvO/ugj2jN2hDyLGWxHU6VZ&#10;GXAH+IZ2lPc2CltC94vRhjfXyI+J8DtgWpqQ4C5hwoioy2D+8slZWzi/X89fn77+6S8xStkRT45u&#10;E+Fox5aXWh2GiGlldKmAIaYFavegJ090FcpEwOPKGpUpMFNGpbi4SpQRRznx+6f0C9psQwhSKCRN&#10;yoA7wPc0FfOydosl+D6jLj/y2qg6hLcTgpqCO21I2EF5QQkD7hAmGH542E76tGk/SpKlmsgCOemv&#10;2fG6+mYiwgNQ+WTqtEBReiqmL0b4Qn/51yZWWBSbdHvqXKZ/mjS0TR0isEaakwF3gm+sTeq9ucs3&#10;83Suuk8mkUN+qVzVutCjR7qdNz4PdwgTluCXrVgjMkqkK9VKJI6Lrzgla8KvhTpxJer3EnXqVM/W&#10;RIQIYBuVdYjAy8jntLZRXQrI4N6y33Nz5qTAzBno+s4QeSYz2H7qSFMy4E7wjUXogC4n+NOnz6hQ&#10;nZ5iuKzqGN5MJIJr+8V4eSUJB+4QJiTxR8BizsodaemK1XSAf4+PiG5rmoomjJ6AqroxJ7FDfNqX&#10;3/8r74wZF1YukdtP3JtzKSB9OlrfojGfQR9aznaDYbkRIuAp8A3+W7vVZvwxa6mIqFV1DG8m2vz7&#10;zCXyKhIOYitMYqrGAjB6/FQRuKhtyFW/N66JEIYNGzZSlnLtot2oC2IFEVNQ1Ee0xMvIFyKTZECG&#10;9EpxcZkschC7CyuUfaqLNCEDngALU36mrvwstnH4VeroUwGX8Eu8xh17Rzg2eCcsuGPEtHVriNh/&#10;BnqLKIEYLaGseUzBlCAWNroP+1XeFTM8NVqKCqh8rneys71cZL4lTciAp8A32abezQ9/BIlhs6qD&#10;eCORuiUjf+uqtif4OtwhTN5IjNyC5iI8oFG04QGg+D/zyPFz8q5oMI+W3OxbYs5O8xGdnjNbnskM&#10;tpdh0nQMeBJ8r8tot9wMGHg61J+LYXjtLcQer3ItbHLhJQgkRGFCeMKe3WFUqeUAUVYqpkrBiK9r&#10;O8DWf+ix0VLmTLS8SnmbenGMuyxMH0jTMeBp8M2eJ298FJBgLclHZXmYXUNjLudSsoLIF41y0ti/&#10;hlUzCEhSPo67mSRNOWre51vZ8oSFvXv30oYNG4Q4uYsqsXCWSBy3detW5fFj4p5dO+mrbydTkvQV&#10;RZR3kpzRMFt1Sp6zFoVbbT9BlPfyimVp5rvvCv9SQHqNQZkzK8XGGYrtJzP+kmcyg+1ksLSXD5jF&#10;mXWZjZnlmFmEMXkLuL2VuVG9md1jyd58rDLysG4BHxM+pGjbxufswq/TcOMtcfXaLWrdbxw16/0N&#10;teo7jmp3Gi6+2SA2KhEyEUnIECQHZ7TYWsDvz/BpG8pboxt90mwAlWk50O0sUqcH/TZ7qWx5wsLp&#10;06dp//79dOjQIbcRS/TOZqTE+zdv3iwIcYFTfdeuXUI4MapTnUfFI4cP04H9B6jDgO9Fyh30q+hY&#10;seUgGj7BpnvSjfBQWtu0Hm3q0Io2dZTs1JrWt25Cc3LlcHkUBWFbWr40PWfhswTbyB0mbGke06Yc&#10;C/8NcSq7+PVLfo3/ggTcEHVNYhfAx/pHHtYt4OMNkoeONU6eumDXH4C4p6S5a4sh9/slmlP1DkNp&#10;zC+zaMHKrXT4xDkhcg8f2gyLDcQD7ty5I0TGEWGyFKPQ0FA6zKJy4cIFun37NkVERNDz5/G49UcE&#10;Xtvi0JSfxDK/SnQcITYAH5/+pzyaGWxLDhck5PfCQd5WmmH8gBvgL9sTa/CxJsnDugV8vL7y0LHG&#10;gSOnbYQJuaGR3B4xRMUb9BERuafO2pZoNuAdiIyMpPDwcDHiUQmRiRCkTSxG+BlidP36dXr6VL86&#10;5Y24e+IIzcmdXWSaVIlOTAzKnIWWli1Fzx7ck0eMHdj+vpamGPdILMKEWnSWwoQleizh5q7Wmf6b&#10;t8Y3N87a+dZNqDh37jxt2rTJRogsidERXk8cP8GjXF38rddjU4fWWg25PGrhiYkYLR2bZlvYQAfu&#10;M8vXh9LAb/+iZn2+pUY9x1LXrybS34ErWMBvyzeZwTY4RpqjEqmKNq3J/DNV4UbzUxZt+g/bVi35&#10;r9jBUpgeXblI65s3oTX169HaRg2j5Zq6dWlju1b09I45lYInhQlh+9v79aZVtWop22PNFVWr0KX1&#10;6+Sn9cIk/Eh+1an70F95aqCfi5sQ+TSC7hw9SOeWzKPDv0+i8DEjaMfnvWhbn660rW+3eGVIz89o&#10;x4Ce9PSu+5PJQaAPHTtDQUs20ne/B1K3Yb9SU+68Kv+JJ1jnsxFUvvkA+mrc3+hPslVEjx8/FoJj&#10;bwoHRzZECSOk6AQJZZJ27TtGM+asplG/zqJOg3+iRt3HUK2O6va4nXx9ZRr3pxnBq2SLNJj3yrno&#10;W8qSWRstPbQ/Wjp49AxVaDlQWwziL+WohaFs1UV4TYYybWiaVbsAfg6dpEnqkLJQ4x9TFWuylUWp&#10;Nf9cLmXhpo1YpDamKtR4nHyL67AUpvtnTlCwXxah2qhtHh39U6emeQVyU8R1815ajwrTi2e0vHJ5&#10;mvX++8r2WHNGqpR0KticnhbC9A4LE1bXUuSuTb/NULvWsK9o18gvWdgq0JycfjzfTytSUeB6kRw+&#10;IF26eOf0N16n3SO+1BlurMDHWR+yh/qO/p0K1+1JKQs11Dosd1bRaWNaeXIn+QsjScZKtGqTPrMN&#10;BMc0GrIm/g5n9tWrV+W79bh//yHNXbaZ2g74gXJU+UwkaRPnwfXhNc6urxYlyVSZ3i3ahM5aRIA/&#10;vXeblpT9RCzzq0THEYrRkqLktwk79xyh1B+3EH5UewtASLuDTdJfT9LHP3E/i2DmkWYpkLJog8b8&#10;mQ0pCzdslKpIk1X8s3/KIo3+fSd/w6wpCzfekapw47ryra6BTxglTA/OnaL5BfM5NMcNzpaNFn1c&#10;lCJumG8wH8ujwrS6Tg0KzOTYw/NPk5rOzDdHEUCY3uKRUlLuiJi6WePa9s20sW0LCsySUQgRVjdE&#10;Mng37/aOLZEWY1mlsvQ8mm9GRxHx+InYwvNxo36ULFdtsRKJzokMi/GyERpFKlkseo6cLFuo4caN&#10;G9GKElbWHj2yLdxw+epNGsOjIoiREFp+9tgREFNdOk+RDVbc4//m6otN7vlmFAvLBzyFy6185jER&#10;fXVZhTIiBEGFY6fOU5pSLYU4vs2iqGqbiUi2iGfwl1WRBLbFddIsBbh/LE5ZtGFpFrluEKIP8jRJ&#10;yZ8PT1WkYd+3ijYqz8K0QL7VNSQWYdqz/zglSV/JJt8Rpoh7vh0pdmH7p03LoyT3Bru5k3N4mB+Q&#10;Pg1dXGNbWcNZzOMRRMFa3bUhfS7vyGOF0WzGsm3p+k2U0Nfw4sULsay/hadq1qIEfxOW8PEeS7x4&#10;/oJ+/nueKAiANCM4bnxnnECoChZZqrXX19O4dWCPVhEle3blM3eEiFs6FagujPqYv3xKNOwrRDkm&#10;UTIRgclv5a9Pew/apP6tLwyzSZPk/L61PPJ7J2WRJp15xHQ+VeGmU1mMLrNY5XqvYON0LFY6IXMa&#10;iUWYzl28Ru0HjKfn3GlNgB9pa9cONOuD/2kdw0WnY5yQv01xTVu7d5Ktdw0ooNlx0ATRUREwat0p&#10;44sQDowm/g1aKVuq4cyZM0qHN/6G6R1W6ixx6OgZKt9iICXJXMWr9ktiJKIZ+0nZUoCn0C0aCxeB&#10;q6Ml7IlDgjlU7lVh9MSZYvqoapM9ivLq3D+qtEVIkxlsjyhcgGq9SVMVabT6rYKN8rIAdU1VtNGu&#10;d4o0KcpTuRNvF25cXf68QrNiF5FYhEmF0IF9adb7/1N+3tuI+41ihffPWHZs5wCjLVS7hzBabxgh&#10;mSgMgadalduwIVj4zeDEVsUsYfqGoE1rUVq2dgd9UKKZMCrVeeKNPFLByG3wOH0yjNNz/MWeNtXz&#10;doi5uJ+nTU3nFqv7+ZET5+htFD4o4HwufPih4F+ct0KfAphtsjts861CDQfw+2bD8f12kYYz8TcW&#10;o18hVPwlM5PZA39zGYlVmE7PC9Dm9W7ep+Qpoq2HpvwsW+88dvNUFknWIAAwFOuOGJ/EaOJNnj7s&#10;3n9MtlbDgYMHbXxLiGHauTPMJi4pcPEGejV3HeEjc3TKEldEm5Dx4o5Fufcnt67T4o+LidU01fN2&#10;hNjCggRzcEeo0KDbGCEuMe3ls0f4HQvX6alLA8w2iUC/d5IkKfeK8DMVabIsVaFGpZIUaP3W28Wa&#10;Fk9VtPFKzb80Mpk0Y9eQGIUJy+yLS5Vwy76kuCBWGcVwPcK1yrxYJk77CZyftbzOaEGMJgZ+p9/b&#10;de3adRtRwsgJYQF37+qzMMznb3WstMI3gtGX6hzxRW3kUY2Cl2yUrdWwe+SXwjfk6hQOvtDADGnp&#10;ymZzSIwlsGsBohTbkTEc4b/9t1geVQPbpRZ4WY7FqWjTYSmLNF3K/Wp5yqJNFjOH4O/i/7FBYhSm&#10;Y9P+1EZLis95G9EBA7gDXt5ku5LoCJBpIV+NrmKk5I2i9AqPJrJV6EC3bptXGbFVZOfOnUKELIUJ&#10;fqXTZ/R198P2HqW3CzYUDm5vuz7N4V2d6nQeKVur4Wb4TgrKmkkUClA98xiZB1O4NLT5s7byiHpg&#10;+1Tual3ckskVfrrM5drRbYt4P7bL+8wM0kwZI5O9VbI5ykAl1X53AxKbMCGvHIa/gR7IgeN2wuGd&#10;OjVt79tDtt55IGsBRiTeKEpi+ZxHEwGL9GWrT506bePwhkhhdQ4rbibcu/eQRbebiEPyxusTvp1C&#10;DYVvz4SXL57T2ib15X44F0dLLGjBfpnp1v5weVQ9Rk38TzxzVZucpgzhGGG9mv3y5Z/STD2DxCZM&#10;cB7jG8flb6s4JO7x/IJ56eElfYIxRzFz/lrRqWLKqBAfNK381Oo0XLZWw4MHD4QIqRze1gGUKLEN&#10;R77q+PFOXB+3bdTEmbK1Gk7M+lcEQ6qet2PMLeLswr76Qh5Rj2Mnz4tAYlcc3vaItD//K96Mzl0w&#10;33+2zWfM/NJU3Y/EJkwI/Q8QybnUn4uWcJTHIdGBj/5jW9/eEWBqlLl8e54qxX7JHCMb+CoQmOgu&#10;vsqdPSUbDzZXWwKrbSqHNzbvcn+Q79IimV/laaAqW4SzhHCr2ugy+XhJc9aiPNVR9cacleLxtcu0&#10;sFghCs7qeqVd8WVVKB89unxBHlWPht2/Fr4lCKPqWl2iHDV1HaovXc/PY7E0VfcjsQnTgZ/Hi28c&#10;1WeUZAFDIi9kGgzMmD7OOPN/7/H12uZsdhTfTPLXRhMudlAYGOKcTHmpXstbV2zlcAdfy1tPxNYM&#10;/3G6bK0GjIjUMUub6fJlfRnBWp+NECMuV1ecIGhiKwpPJbEo8Dq3SdVWV/gqfxkk47YtXLlVtlbD&#10;ziGf85cN9z0XHd6gWJ2d9JM8oh4LV4XwPanhkVAQ08qpPg5L2HwFaa7uRWITptBBfYXjUPUZG/Ko&#10;BfuXNrVvJco3X926Jc54ef16enhR/a0YE+DwRgS1K6mFRaBj9hrCuMq2GCgC9BZwh9+26xCFhh92&#10;C3fsPkzbdx2kp0/MKYKw/I+cSdYOb/weGrqTnlnkTgoJO0CvsGg6a4AQMWy3wYjiHf65TpeRNH5q&#10;MK3YGCbapGqrK9zO9yp8v77y7bUdW8Tugjk5c6j7mgNE31+O7UiPzGEHJjx4+JjyVu9KyXN7JmjW&#10;5MhHCIIl2EZ38Iv7nN4mJDZhCunZmadyaZWfsSY28IYNdVuuujgDlncx9FZ1MHuE8/j1AvU1vw+P&#10;RjaE7JFHixucOHFCOVrCtA7/s0T7gRPESEd1HfaI60M8EaZ/mJJYTyE9CYx6V9etIeKOXN5dwF+S&#10;/ulS07llC+VR9YAvSzi83TmFsyK+CJLxKHPN5l3yrBrYTltKk3UfEpswbWrXVq6IqD9nIr7ZgrNn&#10;o7tHEYXvO+B7RuVbDhQ+DlXnUhFGi9HVG/nr0eTp6o7vSdy7d0/4kVQpTfD3W7fM6V2uXr9FqT9p&#10;KRyyqmtREdeH3OoZyrSmlRt3yiPFHY7+NUWLWVL0M4eI1Vke5WPkrsLRE+fpHZ56O+vwhtA4uzCC&#10;Evxlmg3QrY5yn8M3x+vSbN2DxCZMW7p0dEyYsmfne1GAIq6pU2l4Kw4fP0spCzakN3jKoupYKmKk&#10;9AYL09I12+VR3AcEQyI7wM2bN+0S2QFUWSkhVJjePXtmnvL5L1rv1GhJy1JaW0xtcW+sgZgfTL0W&#10;rNjC3Cr8Qna5aiv5L1hLu/YelZ824+benWI0c2H1UjPXLKMzC4JoYdFCwl5U/cwRoi9io++dw/vl&#10;2fRo1ENzeL9dxPGQCUzZhd+Iqfq/PYqpftZqNGv+Wnl2DWyrn0uzdQ8SmzBtH9DToamclvIkB90/&#10;7fretPiAVonY8Wmc6Ghs6FP+c1vqdx0gOhs3bhTCY4/WfiUT8T8k/rcEEruJVSer67BHGN9bLLzb&#10;wlAV2wwkjBv50wyREuXVvHW1tCiCNdWEozxzFUrmV8PmWBCMOTmz0uw0H1JAxnR6ZkgrN4i76PDm&#10;z2F1ds+3o+TZ9Fi0epuYfjvrb8M9HPjNn9q0GMG3ivfYIwI389boSo8emTcOs61eY/5Pmm7skdiE&#10;ae+3Y7gDpVZ+xppYiTv46wT5Sd9Ah0E/io6q6lAqolPW6TxCftr9iE1dORHpfeqUPJKWAqVY/d4i&#10;T7vqWlTEtztKeVkCeagqtR5MSdJXoOR5tPxMmNJExzeZ8Nv96b9MHkUDdvWvrldTJPAT/cYi3COK&#10;Vv3KGWLb1JLSJZXZSjHaQ4Ap9rSprt0eMW3HdBjijGkgRsvOhl3gXvz091zZEg1srz9I0409Epsw&#10;nQqa7bAwYdQ0J4cf7Z/wHd0+tJ+e3rktUpc+e3DXI3weEbsc1S9eRNLHjfuLqYuqM1nzTfgleLSA&#10;bR2eQmyECY7vK1fM/ev8hav0QYnmDvtSUrDBYTuF5ebZl5EvqXX/750KzISPCobY/gvbL6l934+N&#10;ZcBkNGRRQz8+u0gvACYgCZ4rAaZJMlelCX/OkUch6vzVRCHgzuwzhLgh35VlnnC2VwRtZZXmGzsk&#10;NmG6fVAm5nJk2ZaH0RAnEV7A07rFnxSnpeVL0ZJyHmDZT2h5lXK0tnF9CundjQ5O+pGubFlPzx+p&#10;sxKqcOPGbS1MwEHHMBzkla1y7rgbsREmTPFu3zYnjdvCU6gUPMJJyYKquh5rwti+/OFf+WkN2FqB&#10;GCpMYVWfsaYQJZ7GFazZne7e0y/TX960lvtjes/sIjA5vDuoHd7mCG/HFwFAhBNglGU5DTt55pJI&#10;9+vssSDWKGpgCbZZkQIl1khswhT57CmtqlXV4eOYKPYn8TUHZc3qOWbJQkj8hcRhCAINzJSBlpYr&#10;Q/t+GCsKRcSEk2cv0TvcwRwdlsNwf5m2QH7aM4iNMMH5bVlYIGDhOuHvwdRKdT2WhM8FsViIvzLh&#10;+MkLItr8NScMUGQsYCHcY1VJ9zH3e3xRiX7kgQSDwX5+opTT3ROH5Rn1aNxzrPANOjPKwX2Dbyl4&#10;6SZ5FDOGfP+PEBrV5+wRQvZ/hRvT8VPmeDu2WaC4NGHXwQdJVMIEHP79V5r9oQ9kF+ChPPL1YKqw&#10;oGhBOjHLtqKrJbbvOSKW0eEzUXUkSwrD5WlciJUj191wVZggSigwgOooJsC/4+iKHAQlS4UOPMox&#10;C9uPf811yvgw1cX5Zi3Qr0Bxb6QtXdqLDdYuO7VjoIjwnqyO8F6yZrvTEd4iQDJ7DapklYzPhKs8&#10;JUtburW4b6rPqyj2O/KXW9sB4+VRNLDdrpYm7DoSozA9uXWDFpYo4jP5mECMptBZdw0fzDdDn7nR&#10;hDWbdtErues41GHxbfdhqZZ06aq5/JYnEBthQqiAZUK4n/6d77CwwM9WpunnOiNsKwIznVgYyFyF&#10;Boy1rdN2eOokza/kiUIVPPrCFqhVtasp0+ViCpa/pvMOb0S8p+DPbAlVhxwAP/wRzPfXOZ8Vjoug&#10;VUTOW4Jtt7o0Y9eQGIUJEGlN2dBjs0UgroncTLPef4/2fDdaXoUei1aGiAA4R6Y6+Gb0q9hBpA7x&#10;JNwpTN//7fiIBxVBanTUZy7A7/i76v2WFH4lHgkg84FlICFwddsmCsqWySEbcYVwGWDryrWdIfKM&#10;eoydNNtp8RCbcBUjG2tg1bNA7R4iR5byOApqW1VqUE2re822i60DyaUpO4/EIkx8rFtMXanR8NHD&#10;aNYH7/uWOMEZny41XVpvW5hw7ZZwSsGdypGpHIQpe6WOPiVMzoyYhDB10odBoEJJTMJkcnbnqdZF&#10;7Dm0BLIDLC4Fv1JGz0zhZMxS+Jhh8ox6wJfzf/yl44yPDMT7/49f4eQGbty4QwcOn6Ijx87qePL0&#10;RRoxYTol43uEjBKqY6mIEXqS7NV5irlNHN8EtreO0pSdB384sQgTxrBdtN/MCB/1ldgu4EvTukAe&#10;6qsyD+xwwseE96Uv24Zu3HJPnXt7iC8fE7agVGo9RH5SQ+Pe34hvd9X7QfhMMFp4v1hT2nfIHD8F&#10;IMHbxrbNRb/ylF8JCx+iPtwDvSCa0FhEeMPh7URSPAgtj7BMmRwe81SwRP0+IkwEK3GWfK9oU/ro&#10;4xbq48RArPCWaNCXLEvts82dY6aS5uwc+IOuC9MnECZd8qhf5WHdAj5eH3lodwjTOXlMm4z+p4Nn&#10;06KSRcW3FQQK9dtUx/QacvsCMqSzyfd8Qq7KvenAqhx8A2/x+/Yd8mxku6vCBEKc9Kty64UD15Gp&#10;KlLtIjr5SYRZvIeOnxbtiOt1FmvkDl++Hhvm9UDktScXTDASRqS4vRzei3k04kqEN8IrspRvH5Ua&#10;F9kUEC6BlVtExVsT/UJ1nJgodhDwvf070KZQ5lBhzM6CP+iaMPn50cIShXl4a17G5mP9LQ/rFvDx&#10;+slDu0OYLjBfk8e1cT5F3LxGByb+QMsqfirm+KIseNo0LAAZROoTOJ+DsjLx6mYGZ3MwrsqCs1On&#10;pl3DBsvWa0CwW8ZP2zq0wVXbilLdJq2tuxEbYcLnbt82z75Ddh3SKuk6YJxCnPl9R46bs39u2LZH&#10;7I5XfV6kQ8lazSbxPnBmfqDYBSC2KSmeReypTeF2jdCP8EyIcng7GDhrokks/pytRatfvHydR0Qt&#10;nVp5c4ZISohqMJbxXmxrCERLLQzaGfAHA7RDsDCdPUnzC+R1SJjEJtcCeejBeV1y+GB5WLeA2/a1&#10;PC49f3yfllcuJwxZ1R5rCmGapxOmi8y3cVz+NTn//Jv2Hz0QfX01ZCMdmvwzbe/fi9Y3b0yr6lSj&#10;ZZXLsmiVEcLlVlb6lBaXLsnihBimDA5PEyDQq3g699Kithqcl85EfuMbGFtYPInYCJN15DdSuzoT&#10;+Q2h+X3WEvlprcjBp80GiOu2nA6J+B5MdyboE9cBt/btFvFEiDNTPQd3EFO4peVL07P76incN5P9&#10;Rfssr80RiulVwz5R0yuke4FQObMvzlminWMnRY11BNjWnHfx8IeigmMiblyjhcWK8Ggo5p3QprQg&#10;tw/sk58WDdghD+sW8PGC5KHp8fUrWlpSHqmp2qMjQvnTp6XzK8ydko+FOYsuNQP/rQ3zvPYO+4h8&#10;8VQI1vPHDzzCp/fuiERi61s11RyrqmuyIp7RwqIFbQIvxaZMB/fKwSn6UckWdOnKDflp9yM2wiT2&#10;yp02502CgRWp14uSObhqhCV1pOggi7Cd7bsPU0q+boi3SZwQFoDNwdZAn1v66Sdi1OwpvxJW4QIy&#10;pacrm6xjpTScOH2R3uU2OpPmBdQc0jVo2bpQcZwd4YfpNb5vzmSdcIWv5uM+9XELumwRhsI29oSZ&#10;U5qdY+AP/CA/z0byUCi3Q98OqALKw1vLfTx8rIfMNPLQsQIf5y1m1Nfl9dCtPFriaVzOmP0/WFYP&#10;ypKRrmw1T1P4WLv5xSbTHv/9A/77KH7VliziEdh+srRcKTFlVF2XJcU+vpz8xXDI/MUA/DZzCY8U&#10;HA8ixKjCeluBOxHbqRxygFvCmewCYiTExjnHKtJ52bodwsGN0QP8LfW6jNI5bYEXTx5r5bs96OwG&#10;4bcKHzNUntUWTXt9Ix3e6mtU0ZRtsl5XLSMBRtWV2wwR98KToyVBFnvc1z6j9RMStq850uQcA3/A&#10;7MeJfE6r69dyyo9jneGRj7eCmU0e3iXw5yFKui3hB3763uFyytrepRx095g56IuPt0oe3i74PdWY&#10;k5k7mbbbueMAu4YO1oxBcV06Iio8cya6ERYmP6kBmRnf5KmOo05M4fDMX4+27tSnF3EXkPZkw4YN&#10;YlrmLJEuBfvlnjx5Io9GNGPuaiGmqmtREatsWcq3o2vX9Y/z2MkL1Lz3t1S93Vdil74lnj96KCK7&#10;p72WQvgZ8Tw8wf/+7x1aUb2iGBCogPxYSV3I4S0c2/nq0Z6D2jaa2QvWiXvm6P7A2BJ9KiXz0DF9&#10;/iu2qdLS1GIGv7mB/JxASM9uYq+W0hisKKYTPL2KuKlPpsbHxMhpKRM7ROvza0mmH/ND5nv8t5T8&#10;mgqvzHf55zTMAszazG+YR/jvUXj+8L7Y5OrISALEiiHiTZ7e1e18VtbB4r/XYU7it4zjV0SJYfT0&#10;O1OfST6OgEwG/o4US7AjTKjnX7rp5zyNcSyDJb6JkV8nc7m2ota9u4EkcRcvXqRLly65RHzWMpbp&#10;wqXropSQo34mEZfExl2+xUC6f18hALa7M+jR1YtiO8ixf/6gY/9O9RixNcreXjg4vAvUQoS345lI&#10;QbFNhEcsPUegSxPdf/CIclb5zC3FLx2laAOP8lDT0BJsU5ul2cUMfnN+ZtTjOfjrj2JFSmkM1kRF&#10;UBaxrT0/408qnrAF+BRPmajgeZN5nolVMrxeZz5g2j3AzqFfaDv8VW1QEE7kdU0b8ifNjmE+fH95&#10;yVHgv33E/1J7HOMJoYM+d+xaIUw8sr2x0zZV7Pg/54jOqeo0KgrjzVlLrOit2qQXOm9Ek15jhdio&#10;rkVJYSjVxRYV7Mr3BXw7JcCllCav8ugXPp5Ll6+L43yN1CguOM5jS4zyXuE+tWm73tXANtdQml/0&#10;4Pe+yW+O2h58eeNaCsyQTnR8pUEoCF/Tli7t6P4Z/Q7s2AK5j8KG89SGj+9Ue1Kn5nm7TYh8RXnJ&#10;UeC/Rb8rNo6BWmHYw4cRn+q6LAk/WrBfFrq5z7Ya64VL1+h9HlW85uCoAoQ44VsVZZp6jZwsEoh5&#10;K5avD9XimYo4PsUR4pu9Jn1Yorkwemxa9VYIhze311mHNwgRGve7tmZ06swles/F48SWws+VoyZV&#10;bD2YkAPLBLY5DBFflSYYPfjNS7WPkciUh3QOiK1RGYQ9BqRNSwsK5xc+p8sb14gVDZTjdhYvXz4X&#10;Ands2p8iPMA/TRrnAh5RBy59Wrq4RhfodZev8QN5uQL8ewX5vyg8vXuXnt2/H6d8eu8u3T99nM4u&#10;nkcrqlVy2L8XnD07zcufm+6dUid56zlishg1OePsxHsR/4NhOAyjQbfRNHnGItq0Y58oc3363BU6&#10;dfayx3n63GU6fPwcPbTIGWQJ7F8r3XSAUwUXQEwxYKS4PuSt6jjoR5oxd43IsHCUp7FxdX1IT3Ps&#10;1AUx7VahGSLUszrn8AbxxZK7Wucon1mbAeO14yjeGxfUYuWq0dxl+sUHtr0e0gyjB78xausHsL1/&#10;TyEIKoOIjljKx+eQPGth8SK0pn4t4bPaNfJLOvDz93T0zyl00n+WCHw08XRwEB2ZOpn2fj+Gdnze&#10;R6QpRSwVnIOubBMJzpqVFn9cTJeKlK9Pl4aB/5SC/6bz9sLpPC9/Phblj+OWH5cU14tI7kBcr4Mr&#10;QPjiWFLmExY39UwU37qxKRUNB6ZWELK6yFiAvVYf8BTh/ZLNPcoPSragN1k8itbtFRWtDJy/dF2X&#10;3EwUd+S2ORIFriKS6WHlCsQo8d1iTePm+vgcmOK0Y9FAxlFrYMXQ2ZQmoEkE4OgG1mzZLa4N1/k6&#10;P8tYk/sR+oTq3NERIRuF6vSgCIsIfLY9rIC/I83RPviNcExHlaLAiAejDmemTzry5+AYx7c/fFAO&#10;r2zw+/AZkbxddVwHKOq6264U9paXKsC/69I2Xtmyjq83TVQUdpwT1+vkvUZszfrmjeQVqDFswjRK&#10;kqlKrGuNwUiw0oPO6WkKwchaVeQcMmHH7kOUltswfc5q+RcNNToOE8bn7MjCmtr1qdvjTr7BRHVj&#10;jEYxzbKG5vDu7nRKExBfInDwY9oUEfGEKrccRG/kqUsfQgx5+hpbYgr8PxZvZ7Ncghi5T5mhj6hn&#10;GxwjzTF68BujNulgw+KaRnXZWNMrjcJbidieoGyZdbE9fF2PmRnkZZpEOGp55kXEI1pRg6dQiLpW&#10;HNNbCQFGYQUTkFj+xCm9X+j+/UeUr0ZXsaM+tsYbJ4QfiEXJMhod07k81bpQkrTlqWj93vT0qbmU&#10;0+FjZ0U9NUdTCcc3TVtEVNteAFcd3khoh8rEm3nKDeAeIRPB2fNX3MoTfExRDMJJ4cQ2IuRev2WR&#10;rYFtEAthUXZpF/wm3dfv5Q2rKQD7g3wlJQhPgVAXHtNQS/B1BcpLFODfdb3i4KSfaPaHHkom7yny&#10;6ApTPyxUmLDv8EnKVbEDXZCrMSYgtSzq6ceHA9RZogOnL91KFzU85hct4X7KIlrg3iSrgpxTUHWY&#10;/+/s1CeuKZbQs9cQ1VkiFVM4kXebr9HZ5ySc+jyFa9X/e3kkz2Le8s3ifE5NoXHt/IyGyQwHJrAt&#10;xry3lt/3Cr9Rt8Sz4/Pe2o5qD0a+uouIcZpfKB89vGAO6uLrAYrJS4Qo6WK24HSem1ebdqqO6a2E&#10;L2pZxbI82jPH5UwLXklJ/leKqrX7ip5ZjCqAP2YtEUbt6s7xuKAYTfBoCQGUJmBpHzmlTfmHsPkU&#10;U4oz/O1tia5f/SIiuK2P6U3EVA75xu1lc2je5zth8M6ObHFc+BIt8257EpgqVmg1SEwdVe2xR0wB&#10;3yvWhE6fvSyPJOzzObOgNE/74DdVlZ8RwB6uFdUqkn/atF4tTpjCISr89Nyo/cgCfD1B8tIgvAjq&#10;1O043tK5HQknvw8IryVn8ZfFkb8my6vQULvTcJG9Et9M/cb8Lv9qBvLx4H/eKE5iNOFXnWpZJXbT&#10;KsyajVULlqxONfla+eHKd3E/ffKM6ncdLa7P+tjeQpRMGmlV384EhD8k5dGUK6M+hAcM/u5veSQN&#10;3M+PMRHgvNwNXMbULaut3bKbkueo5VR7xTPmLx6UirIEH3uJNNHowe/VjbfunTpGi0oWIX8U9PNC&#10;A0Y8z+wP3repVMoXjAxomeVlQXR1eUXPL13AgpvadQd/fJDvP8qbr6heSbeNYd+hE2JbCXwN6Cww&#10;5qmzoyJAojBsAosTj5wwXXD2m9mTxLcpvvWxZG+CvQqzJj/NqIkz5Ts1oIglwhswcnIkUV5cEUv1&#10;SFpXsHYPevzYNvwB7cb/XHF4Y+qLoNjrN/S13Zh+stu7DXxM3U4I7C/E6qEzoQjYQIytMuH7j8uj&#10;aOBjV5CnsQ9+UyqmueYN4+7xwyI9B3w4XmPIbKRIzzLrw/dp90jb2mh8DZ3kJUFsC/HvUbs0MRLE&#10;FhdHY4a8gny9WDWckz0r3QjXR3u37D9OGLGpA0B4Xs9Tl9bxN5s14KN5jf+HSG/LThOfxLf+D39E&#10;JZIQq1Nw2tszVoz6MMLA9NUSz549p57DJ4nYHSSKwwhL9fm4JNqanO81RhkqfPdboLh+1WdjIgQa&#10;PjZLcD//XnZ7t4KPq4v7Q/EBZCtwdgSOfoovEEvwsUPlaaIHvzcXv1mXCwP74bZ07UhIQ4vEaUrj&#10;iUNixTAwc0Y6NMUmISUu9A95KQL8+2b5L4E9Y0eKxFyq43olWZSwaohI7wsr9SOhFRtCuePrk59h&#10;NJScO03qj1vQwaPmtCEmYJuAWK3jqY8YPVl0nLgkzgtfRclGfXWrbaN/mRmtseJzaHeK3HUoUJHo&#10;7t+glWJbBqYO8Tl1FdMXFo9uQ3+RLdPj1FnXI7Oxhw4pYJ5Y3Dfu53C+vSu7vdvBx9d9E4iKxjw6&#10;V7XPHtFPkaxv9aZd8iga+Ngt5GmiB7+xGPOa/FwUTgXPEqk5YNhixBHHIygEXaK6ycqaVURCN2tw&#10;m1H7OKo6A//eUfuPBiT+CvbLLDMQqM/hTUTQKhYgFpcuISrzWuLqtVuUrUJ7EfFrLS7CH8MdIE+1&#10;zuJ91kARAsQ5vSfTf8THkjtio/Ctu82ith02EiMEIKZ4GRg9DBorXT/9ZVtCG3FCbQf8QK/yvUEg&#10;pivBgbElMhtkLt+Op1rmasKWaN7X5PB2bmQnpus8jVrC011LcF/vJru9RyA1Icq5d/jYGUqJ+DYn&#10;723SHLVE5P5ziwo0fNgTzDfkqaIHvxE7/m22Pz+9f5uO/vWbcIxj2RrBkWKa4YnQglyacQak4/Ok&#10;TS2StWPXN/LlWIPbOptfLEUJ2Qyi1s9fvoykdc0a8LG82JnP1ytK+GTMKMQf2052j/rKJoPDo0eP&#10;qULLgWJobK9jC3FioyzXfAA9skrtYcLx0xeo39d/UNpSrcQUCIYOg7f27bidGE1krkr9req2CT8R&#10;tzkmHxiuDT4WOPx/tKjDb42toftFepN3CmujF0xhxQqZh69PiAeLTtAS2y9PYAUc3tx2V+4zRKn2&#10;Z/qFAu7nCGJyvVySg+Dz6FaYeo2cIkamzoy6tRXYajRz3hp5FA187AHyNDGD3/weU58rUwIF+S6u&#10;XUGhA/uxYHxKQTzV8E/zkVjpwtQDS/jwA0Gw4KQWoyvVCIv/hv1wWlZMPyFyKPqH9B+IQF9QpABt&#10;7tSWziwIpmd2avlzG0fLJkeB/6YrXH/4j0k0/a03hQPZ24h7hmmyiLjPnZNW161JB34ZL/KwW+PG&#10;zTtUBYm/HBlGy+lEw+5j6MVzfTI0S1y+coOm+i+j+l1HUYZP24hvexwfnQ7iB8ESZGNyCzNWouyV&#10;OtHdu+b80PNXbBHnikk0hODy9BWZHZGk3xFgU/L3fwSJyimIhsZUSAixFGO3XhuYtjw14HuuAspC&#10;IeAQ74k6tzVxz3H/WaR15Ok3/Gu79x2TR9PAfb2G7PYeBZ8nJzNqf8m5i9dECXU8T5u2Rsd05fk5&#10;tKArFqN5Pu4N5v/kqRwDf6AVU+9Ot8DzRw/o5p4wOv7fP7RzcH+RK3tZ+dI0v1B+MQIIyppJVIEI&#10;yJBWjLAQuSwS/qdDwv+0hAIASNWLYgiI0dnYtiXt+WYUnV+2MNq6/dym/cxqsplR4L+VlW8RQPt2&#10;fNGLNrZrIZKAbfYWdm5HW7t3orChA+nQb7/SuaUL6N5JdDp1Fpgtofsob/Wu4uGqjFZF8Q3FHbrz&#10;l7b+OBWuXb/N5zlAf85eSsN//k9kjWzH06Jmvb6h+l1GUYOuo2PJUVS9zZe0cqM5xQoi1xHhndyB&#10;fOUwWNTEC92jS9sVhaf37+r2SloDucPh48BCwKDv/6H2X0wQe9dQHgnCrG6z46zXZSTV7zxS+JBU&#10;WL5uB1Vv+2XUea3Z9vMfqPuwX8VoEqNZS3bjvyMuzRLc11fIbh8n4PPp0lPOWrBOxJJZtzV6TqXP&#10;hvxMO62eIR97vDyN4+APYcXuc6atR1WBZw/v0sNLF+j2wf10det6urBqCZ1btoBOzwmiU/7+gmcW&#10;zKVzyxfS5Y2rhf8H70eK2ZjAbUA+p0FMm3kp/xvBoqgEGgX+Xf7km0CFi35jfhNR3NhV75JfgsVp&#10;wDe2Ja+9AaNYAGOKQxKpcrNU4anpF+J+qPDw0jlaUaMyLS5Vgk7M/CdagUoI4H4NR00h2fXjBHzO&#10;dMyYjdQF8HHhc8gqT+Uc+MMQqLbMlcxH2iHjBny+Hcy+TLtDPv7fQPl2nwZyNYftPSrEJG1pzQcE&#10;h7GrMUhCnHhaN8Jqa0B8A/FL0WVCgP9CZDvgtncYOIEePzan2rXE3aMHaWm50iIgOChLZjEyX/Lp&#10;J7T3uzF0MzyMIp+pP+fL4L6uzMzqafB5v5FNcDv42P7yNK6Dj5OVD9SBOYN5mOnWp8/HQ8bLDczh&#10;zOLytHbB7ykgP+pTQG6eazzfPnz8LAUv2UiDx/1FnzTuJ1KAQJDctWqG5XMY+PcymZg3AFOfJH7q&#10;7RgYGSbPU1fEAn03RR/ZbwlUmVlYtACJjecWCxvwc8JlEOyXlVbySAq1+E4Fz6abe3fRo8vnHRqd&#10;R4eXkc7nHHMXuK+jJFla2fXjFHze/zHN+0vcDHka94CPl4wbm41ZhdmbiQoswcyN/PNuJkLlTzGv&#10;MZFSF86uS0wsFcJXtIU5l/kDswd/rgy/fiQP7xD4/YWZPZmd4okdmTi/eSeqRGTkSxo3eTZVavEF&#10;Ne4+hup1HklV2g6hCq0HUdGGfShT2baiSKNwfmarRklz1/ZIHA5GXfBRjf8Dj8Z9OHPuCvUd/ZtY&#10;LcSevZiIQgB4RToQew5v3As4qxessJ+C/dzieTQnlx+J0ld2VluxsIJQEywyYHUXQrWgaEFaXrEs&#10;ra5Tm9Y2bkgb2janDW2aOUZ+78raVejYdNvtPwA//zBmS5B/Rd77BlZsyH+vzK9lmeXsEH0Zqa+V&#10;5M87X0jSjeA2pLduk5sY8/45d4Jv5KtMpPLFSh8U93/8+zvM15nJ5NsSBPjaqjJttpEfPXmeUn/S&#10;UluR4VGAYK5alCx3HTEqghB5eikbFFMjFr8JU2MvToeOnaHeo6bQBywgYhXPdF2OkK9ddb2aP6kq&#10;FanbUxzfHrDSGpgxnVaowokQELEC7KetAEPQsIqMHFeOEO+dkSqV2BqEWozW4OeOXPbpZVcwYMC7&#10;wJ2zu+yrOuw/fIo+KtFcC4x00ontTmriVN0lccL2jzWbd1PLfuPobYgITzddiWC2JqZzCK6EKCFA&#10;EoGgKkQ+f8rTskEixEJUjo6ruDQ+D8I7llUoTY+v2c5k+Jk/YpaQXcCAAe8Ed9KogqKWQB19+I9S&#10;5KvnVHCauymmdSwqoyaqd75b4vnTZ7Rr3zEa8+ssKlqvNyXDiMfPfVHVEGlkeHw9b12a+M98eVZb&#10;RNy8RhvbthAR8SI+TiUgniCLEkZXiKu7e0y3ndQSTeSjN2DAu8HipAxNDly8QewbsrcaFVcUBQh4&#10;hDJ0vC4eNQqrN4ZRk55fsxj1ojekMx5TT3dOOVMiMpungTkqd6KN2/fKM9vi1v5wEcw7O7UDRUHd&#10;SRYlbXeDn6gKrQI/5y/kIzdgwPvBffZ17rTK3jx5+kJh6BAHlcHGFd/Cal3mKtRrxCQRpmAJFDbI&#10;j02/acoTUquoPu8qMUpCIjgIY5OeY5X7+kxA5P+8vDltVt7igiipFZglA11YvUy2Rg9+vhPl4zZg&#10;wHfAHRf79pS1ljCNgmHGdx4hUxBm6/7j6EmEPurj/r2HVKvDMPF/RJKrPu8KsbUEU9ofFRtxTUAM&#10;4d7vRovtOkFZs8a9KGXPLtJMnwrS54AygZ/rXPmYDRjwPXAHxj4j/W5cCaxqCaPnKY3KgOOKWiK2&#10;KlSz41C6Y1E+CUBSs2a9v3VLMjZ8HmJcsFZ3UdfNHhBrhOV5bGhGplKVcHiSIjtq6g/pyFSt5LY1&#10;+HluZjq2K96AAW8Fd+JPmLbR8i9fij1SMFZ3jkhcJfw9JRv2EdUxLIFpHlL34v+YgjkbhW4KmER8&#10;EvaD2Vt1A1BGDMVXEcGtEg1PEyEFSLGz/0d9DX4T+DlCUd+Xj9aAAd8Gd+i6TJuQYVSYbdjdS3JX&#10;IyuBX3Xyq9jBZic78Mu/C+jVPHUoWe7aQmyUx7CiiE3KWo3SlWljNx0IgGSj+38aR4FZMmo5v+J4&#10;6gYi2wVGSkg5owI/P8QqZZGP1ICBhAHu1O1kH9cBeaHrdBouplMq445LQnAQBPl+sSbK9CKrNoaJ&#10;UtsI1FR93kQcJ0XeekKU4ODG7n57uH/mJG1o1VSbuqEQaDyIEnJizfrgfQod3F+2Sg9+dkiyHacb&#10;Zw0YiDNwB9eVZjcBKUBEEjie1qkMPS5pmnql4JGRdU03ACJTo8NQMcpDPJP11M40SkKa378DlstP&#10;qXF6rr+IEUJFZqVgxAVZlBAftePznjxttc1fxc8Mu9/LyEdowEDCBHd0fSpCibt372vilJXFyUk/&#10;jrsZFY3Nbek7egpFWqREBeB3GvnTDCFeCJCEmIEoCIDI8obdxihLYpuAgMnt/XuI3FyIFYqXUZIk&#10;RGl73+72RAl10GrKR2fAQMIGd/bvZN/X4Q6LU7kWX0hxir+tKyaKlTQeGaGG3RWLarkmYGqHrJQY&#10;6YHYlGxZwFKFCyuXiNQkqMADv45KLOKKEKXNndqJ7S7W4GcUyWwmH5kBA4kD3OmnSBvQAUv25SFO&#10;XjCtMxFTs5xVPqMdu223ZSD7Zcs+34kVRqTrtYfH1y7xdKkXIWd8fDm4oyh8ShClNvQiQp1ejJ9P&#10;B/moDBhIXLArTjxyEuLkBdM60OQUT1mwgUi/6yxOBc2iRR8XE3mSsCSvFIu4InxKH31IIT07Kwtc&#10;APxcuspHZMBA4gQbgXLD2p27D6hCC+9wiIMQJ6RpwYpc5yE/0b175qIC9nD7QDhtbNtc5ENChsl4&#10;HSWBPHVEufXt/Xqw+NhN+NZFPhoDBhIv2BCSsjihDJUNMK0T1VG8aFpnStdbtG5P2r1fueOGIm5c&#10;ofCvh/PoKJtIe4tRilIo4pAiTukjFiWsvpmLNFvDECUDBkxgg4A4zdJsQ4+oOCdvCMI0EcGYOWrS&#10;24Ua0lSe2nHbRVsjnz2l4zP+5mlbUW3aFl9xSVbE9BGl5XeNGMKtVBepMKZvBgwowLYBcVLmbY2I&#10;wJ61b1icKrs19UhsKPxO2WtS9ood6KncABxx7RILQQ5CjUCVQMQHUUoMPqU93yijNAT4vnu0oq0B&#10;Az4Pe+KE7SudBv8oRk7xnZXARARiFq7TwyxM1y/TohJFKdgvm1Ik4pR5tIrO8G8dmKjM3SdgiJIB&#10;Aw6CjeVXaTc2+OKbqcLHI8o6KcQiLum1wsTTx+CsWUXB1WP//iHaZg2+x0BbecsNGDDgCNholEGY&#10;wLeT/cWGW+Tcdna3vzvplcLEooTqKMF+menMfHXJKk2TXraUt9qAAQPOgI3nS2lLNoDTGVtCsA0E&#10;/h6VcHiaXidMLEqoajIvXy66tEEdgc739AnTiOg2YCA2YCPqKW3KBgtXbhUVbZPmcr6EuDvoVcLE&#10;ooTQhMWlS4jilirwvURFk9ry1howYCA2YGNqxXwm7UsHZIPM+GkbkYgtrqd1NsJ04wotKlksXoQJ&#10;K2+ralWlBxfUNen4/iF1SXl5Sw0YMOAOsGFVZ8O6K6zMCidOX6Di9XvHeSCmtTA9vHSWFhYpyMLk&#10;pxQPTxDlnLTNuG3o6V11YQO+dxf5pai8lQYMGHAn2MCKSyOzwZ0796hulxEinMATZcZVtBam+6eO&#10;0vz8ubXASoWIuJVYeUM4QOqPROCkKm0JwPfrMDOHvIUGDBjwBNjIsjGVhdhevoikz79Gfm6tSq6n&#10;p3Y2wnT6GM0vkMfzwiRX3oIyZ6Sj/yjDvgT4PoXwS7zW+zdgINGADe495irN/GyB2nWv5a0rilR6&#10;0ikeL8KElbd06Wh+oXx0cY39DJl8f5B+M6W8ZQYMGIgLsNGlYOP7W1ihAqs27qT0pVuLeCeVqLiD&#10;cS5MSFmS+kNaUb0S3TlqvwQU3xekk0kqb5UBAwbiGmyEwzRztAUq6pZq3F84xZEVQCUusWGcCVOe&#10;XOKYyA4Q0vMzenoPC2xq8P0YJG+NAQMG4hNsjM2ZylSMjx5F0GdDfhLipPmd3De1ixNhkv6kwEzp&#10;6eAv48V5VODrf8hsKm+JAQMGvAFslB8zT0k7tcGkaQvoDSR6c2MwZlwIE4ImFxQrSBdX28+cietm&#10;lpS3woABA94ENs60TLtO8a07D4jc3UjZ647qv54UJlGq+8MPaF3T+nT/zAlxfBVwvbhueQsMGDDg&#10;jWBbTcaG+otmtra4duM2Nek1VpvauVDy25IeESY5dUPRgvAxwyjyWYQ4tgp8ncjCkExeugEDBrwd&#10;bLQdmA81E7bFhD+D6c389USRAVfFyRPC5J8mNS0sVojOL7MttmkCrovZUV6qAQMGfAlsvIgUPyDt&#10;2QYhYQeoUO3u2qqdC8nn3CZMMoob+902tmlGD86dFsdTga9nL7OYvEQDBgz4ItiW32FDnqmZtS3u&#10;339IXYdOFJuAk+dxLiDTPcKUmwLSp6fg7Fnp0JSJrDyR4lgq8HVMY6aSl2bAgAFfBxt0T6Zdh03w&#10;ko1aloKs1RzOKx4rYUJsEvJxf/gBraxVlW7s3iGOoQK3+x6zk7wUAwYMJCSwcZdk7pP2boOLl69T&#10;k55fi9pxjiSgc12YtIRuQVky0Z6xI+j5I/s16ri9m5h55CUYMGAgIYJtPSUb+lTN7NX4N2gFpS3V&#10;UoyeoosYd1qY8miZB+BLwraSqyGbxOdU4DZGMr/mH1+RTTdgwEBCBxs9osWvajJgi9PnLmslo/yq&#10;S99T7IUpIH06Cs6WmUdJI3mUdF98RgVuF7InlJFNNWDAQGICC0Am5iJNDtQIWLSOslXoIFburCuz&#10;OCRMWHHLllVsvl3TsDZdC90q3msP3J7xzLdkEw0YMJBYwULQnTVBmR0TuHHzDvUZPUWkUkGRS1PU&#10;eEzChAq4/qlTixQlR6ZOosjnT8X7VOA27GdWlE0yYMCAASFOuZnLpE4ogS0tFVoNEr4nTO+iEyaE&#10;AARmykDb+/WgB+fsbuGDIAETmMYoyYABA2qwQHRj3pC6YYvIl8I5nqNyJ0qSphzlqdaZnlkIU7Bf&#10;Fpr1wfu0tlEdurJ5vfi7PfB5djLLylMbMGDAgH2wWMD35C/1Q4nbt+/R0PH/Urmmn9Ojh1rGlbvH&#10;DtLKGhXppP8MFp0X4m8q8LGxpWQo//iqPKUBAwYMOAYWj3pM+6kiGbfv3KNnz7RCAM8fPaTnj+3H&#10;JAF8vEXMfPIUBgwYMOA8WEveZCEZzrS/vu8A+POoVmIkcjNgwID7wKKSg2l3z5098GduMlHq3CgM&#10;YMCAAc+ABaY8C43dZHQm8HueMSczM8mPGjBgwIBnwYJTm7lO6pAO/PelzCLyrQYMGDAQt2ABgoN8&#10;mxQk+JEay38ZMOAgkiT5fxSsVbAAn4OqAAAAAElFTkSuQmCC"/>
  <p:tag name="ISPRING_PRESENTERDATA_0" val="UXVlc3Rpb25zPyBQbGVhc2UgY2FsbCBvciBlbWFpbCB1cyE=|VVNDQ0EgRWR1Y2F0aW9uIGFuZCBUcmFpbmluZyBEZXBhcnRtZW50|c3VwcG9ydEB1c2NjYWluc3RydWN0b3JzLmNvbQ==||e0Y0QkRCQThGLTRBMDUtNDYxMS1BRDkyLThGMkFCRkRDMzU1Mn0=||SVNQUklOR19QUkVTRU5URVJfUEhPVE9fMA==|MQ==||SVNQUklOR19QUkVTRU5URVJfUEhPVE9fMA==|ODc3LTU3Ny00ODAw"/>
  <p:tag name="ISPRING_PRESENTER_PHOTO_1" val="png|iVBORw0KGgoAAAANSUhEUgAAA8cAAAQbCAYAAAClVNmAAAAACXBIWXMAAC4jAAAuIwF4pT92AAAA&#10;GXRFWHRTb2Z0d2FyZQBBZG9iZSBJbWFnZVJlYWR5ccllPAABBA5JREFUeNrs3Qt4VfWZ7/F3JkC4&#10;5LIhkBgCJCSIYJCLoqgVSEEdtIAZtSMiE9IytChHQQeNiJZgQQZkVOBMYY7VBh4LtbUaASvTQQyJ&#10;l3IREjDc5BIQioEiSYgVBB9P/jt7QUDI3tlrr/v38zzr8fSMOyv7XVvIL//3//7/4bvvvhMAAOAI&#10;BXVXdt2VVXeVUg4AACLnHykBAACOCcZj6674uqsoEJIBAECE/AMrxwAA2JovEIb7XOL/9pNAaAYA&#10;ADqxcgwAgH2lNRKMld/UXS9RJgAA9GPlGAAAe+obCMbxIfy7S+quyXVXFWUDAIBwDACAW2TVXYUh&#10;BmNNWeB1BGQAAMJAWzUAAPaSW3e938RgrKjWazXBui8lBACAcAwAgJPlS/0+4nClSn0rNgEZAADC&#10;MQAAjlRQd02PwNdRK85bpH4FGgAAEI4BAHAE7aimsRH+umoFOp/yAgAQGgZyAQBgnTSpH7zVx8B7&#10;qEnWuZQaAADCMQAAdtSUo5r0Wld3ZQuTrAEAuCzaqgEAMF+2icFYGRy4n4/SAwBAOAYAwA5y6663&#10;TAzGGtW6XSFMsgYAgHAMAIDFXhJ9RzXppQJ5kdSvXAMAAMIxAACmUu3MBXXXJBt8Lyogq5XrXB4L&#10;AADnMZALAADjg3GRGDuROlzz667JPCIAAFg5BgDASGp/b6lNg7GiVrILeEwAALByDACAkcG4SMwf&#10;vBWOsrorSzjqCQDgYawcAwAQebl11xaHBGOlj3DUEwCAcAwAACIoX6ydSK0nIFcIRz0BADyKtmoA&#10;ACKnoO4a6/D3UC31Rz0V8TgBAIRjAADQFHaeSB2unwjDugAAHkJbNQAA+vR1YTBWVGt4Po8XAOAV&#10;rBwDAKA/GMe7+D0ukfoBYwAAuBorxwAAhEcFRsMmUs9fuFyemLYwpH+3bF6e7Fm2wKj3qfZQFwqT&#10;rAEAhGMAAHCRl8TAidQ54/PlmYI3m/SaspmLjAzIdwlHPQEACMcAACBAhUO1ijrJiC9eefSEPxgX&#10;bi4P6/UqIH/0uGHDsrWzkDnqCQBAOAYAwMPSAuHwLqOCcXbu1LCDsebIOxv8Afn0iWNGBuQsPg4A&#10;AMIxAADeo8JgqRg0kbq4ZIsMHfWYlFcej8jXUwG5aNyPjQrIao/1+8KQLgAA4RgAAE/JDYRBQwZv&#10;Fa4sltF5z8vB6tqIft3anZX+gHy8tMSouqg91wV8PAAAhGMAANyvQAwcvKUmUufkL5Sa02cM+foq&#10;IH8wYaKRAVltcC4SBnUBAAjHAAC4ki8Q+gybbvXQ5LlNnkgdjrM1Z6Ro9M+MnGQ9WBjUBQAgHAMA&#10;4Doq5JUGQl/EqcFbd495Ul4r2Wjqm1KTrLcvnmnUl2dQFwCAcAwAgIvkBkJeqhFf/NPy/f6J1Gt2&#10;7LXkze1Y8Fsjj3piUBcAgHAMAIAL5Ev9/mJDBm+pidTDxk+L2ETqcKlJ1v9zd5ZRk6xFGNQFACAc&#10;AwDgSGp/cWHdNd2oG6jBW2oitVGDt5rKhEnWanm6VBjUBQAgHAMA4Ahqf3FR3XWXUTd4YtpC/+At&#10;uwTjhgHZ4EnWfQIBmUFdAADCMQAANpYdCMZ9jPjiavBWzvh8Wby62LYFMGGSdWqgxrl83AAAhGMA&#10;AOwnv+56SwzaX6yCsRq8Vbi53BHFUJOsN86YaNSXVzX+TaDmAAAQjgEAsAHD9xerwVvXZU+0fPBW&#10;Ux18fa0UP3SvkYO6pgdqzz5kAADhGAAACxm+v1gN3ho++Tnb7S8O1bGicv+gLgMD8l2BZ8A+ZAAA&#10;4RgAAAsYur9YeWjyXP/gLadTg7pW3zHU6EFd6llk8bEEABCOAQAwT74YvL/47jFPymslG11TMDWo&#10;S02yNnBQl3oW79ddk/l4AgAIxwAAGMuU/cVq8NaaHXtdVzwVkNWgrrJ5eUbe5sW6q0DYhwwAIBwD&#10;AGAIw/cXF64sltF5zztu8FZT7Xl1hdGDusYGnlUaH1sAAOEYAIDIMXx/8czZr0hO/kLHDt5qKm1Q&#10;18l924y6hXpWpcI+ZAAA4RgAgIh4SQzeX5wzPl/mvrHac4VVg7rWjn7AyEFd7EMGABCOAQDQSe1Z&#10;Laq7Jhl1g0/L9/v3FxduLvdskdU+5KLRPzNyUJfCPmQAAOEYAIAwqP3FqiV3sFE3UIO3ho2f5vr9&#10;xaFSg7o+enyskbdgHzIAgHAMAEAT5NZdW+quVKNuMH/hchk++TnP7C8O1ZF3Nsh7OXcaOaiLfcgA&#10;AMIxAAAhKKi7fmPkDdT+4mcK3qTSl1G1ab+suW+4GfuQ86k2AIBwDADAhdKkfkXRsL5eNXjrpjsn&#10;eHp/cahOHaqRDyZMlAMrlxp5G3VWtTqzmn3IAADCMQAAUt9iq4KxYcc0qf3F12VPZH9xE6hBXZvy&#10;ZkvZvDwjb6POrC6S+j3mAAAQjgEAnpUv9S228UbdgP3F+ux5dYUUP3Sv0fuQVUDOpdoAAMIxAMBr&#10;tGOapht5E/YXR8axonIpGvdjo/chq73mL1FtAADhGADgFYYf08T+4sir3Vlpxj5kdaZ1kbAPGQBA&#10;OAYAuFyuGHxMU+HKYvYXG8SkfcjqlyYVwj5kAADhGADgQmolsEAMPqZp5uxXJCd/IfuLDWbCPmTV&#10;Zq1+iTKZagMACMcAALdQK4BFYvAxTWp/8dw3VlNtk5iwD1l5Uep/qUKbNQCAcAwAcLTcQDA27Jim&#10;T8v3S3buVPYXW8CkfchjheOeAACEYwCAg6nJw6qN2rBjmgqWrpJh46exv9hCJu1D5rgnAADhGADg&#10;OGlSP416kpE3eWLaQnlk/hL2F9uESfuQOe4JAEA4BgA4QnYgGBvWRq32F992z2RZvLqYatuMSfuQ&#10;JwU+Y2lUHABAOAYA2JFa0XtLDGyjLi7ZIkNHPSbrKw5TbZsyaR9yn0BAzqLiAADCMQDALnxiQhv1&#10;/IXLZfjk5+RgdS0VtzltH/LGGRONvI36Jcz7dVc+FQcAEI4BAFbLqrsqxOA2anVM0zMFb1Jthzn4&#10;+lp5L+dOI/chK9OlflgXxz0BAAjHAABL5Ev9yp1hbdQc0+R8VZv2y5r7hhu9D3mw1P+SJouKAwAI&#10;xwAAs6gVuiKpX7EzDMc0ucepQzVSNPpnsmfZAiNvo7VZT6biAADCMQDAaFlSv0I32MibcEyTO5XN&#10;XCQfPT7W6DbrF+uuQqHNGgBAOAYAGCRfDG6j5pgm9zvyzgb/cU8n920z8jZ3Sf2QuL5UHAAIxwAA&#10;RIopbdTqmKbrsidyTJMHqOOe1o5+wOjjnlLrri1CmzUAEI4BAIiAbDGhjXrm7Ff8xzTRRu0d2nFP&#10;ZfPyjL4VbdYAQDgGAECXl+qut8TgNuq7xzwpc99YTbU9as+rK8w47ok2awAgHAMA0GRpgSAxycib&#10;qDbqoaMekzU79lJxj1PHPa2+Y6jRxz3RZg0AhGMAAEKWHQjGfYy8yfyFy/1t1Aera6k4/FSbtTru&#10;afvimUbfijZrACAcAwDQKFPaqHPG58szBW9SbVzSjgW/leKH7qXNGgBAOAYAmK6vmNRGnZ07VQo3&#10;l1NxNOpYUbn/uCfarAEAhGMAgFlypf6YJsPbqEfnPS/llcepOEKijnv6YMJE2bNsgdG3ejHw3wBt&#10;1gBAOAYAeJAKAgV112/EpDZqjmlCU6l9yGUzF8lHj481us1aHVVWUXdlUXUAIBwDALxDa6Mea+RN&#10;aKNGpBx5Z4MZbdbql0Tv1135VBwACMcAAPdT+yvVPstUI29CGzUizcQ26+lS32adRtUBgHAMAHAf&#10;X+AH/heNvAlt1DCS1ma9ccZEo2+l2qxVd0U2VQcAwjEAwD2ypH4/5WAjb0IbNcxy8PW18j93Z8nJ&#10;fduMvI1qs1ZHm71ExQGAcAwAcD71g/37YuDQLYU2aphNtVmvHf2AHFi51OhbqSPOOBMZAAjHAACH&#10;ShMTzi6mjRpWUm3Wm/Jmm9FmrY46K5L6o88AAIRjAIBD5AaCsaFnF9NGDbswsc1aHX1WKJyJDACE&#10;YwCArfkCP7gbenaxMnP2KzJ88nO0UcM2TGyzvktoswYAwjEAwLayAj+w32XkTVQb9d1jnpS5b6ym&#10;4rCdhm3Wp08cM/JW6ig0dSRaPlUHAMIxAMA+1A/o74vBZxerNuqhox6TNTv2UnHYmmqzLhr3Yzle&#10;WmL0rTgTGQAIxwAAG0gL/GA+3egbPTFtob+N+mB1LVWHI6g26w8mTJQ9yxYYfSvORAYAwjEAwELZ&#10;gR/IDT27WLVR33bPZFm8upiKw3FUm3XZzEXy0eNjjW6zbngmMsO6AIBwDAAwgTZ06y0xeOhW4cpi&#10;uS57oqyvOEzV4WhH3tlgVpu1OjqtSBjWBQCEYwCAobLEhKFbykOT50pO/kLOLoZraG3W2xfPNPpW&#10;6gg1NaxrMlUHAMIxACDy8sWEoVuflu+Xm+6cIK+VbKTicB3VZr1jwW+l+KF7jW6zVl6U+lVk2qwB&#10;gHAMAIiANKlfLTZ86Nb8hctl2PhpnF0M1ztWVC5r7htuRpu1mglQIQzrAgDCMQBAl8mBYNzHyJuo&#10;oVs54/PlmYI3aaOGZ5w6VCNFo38mZfPyjL4Vw7oAgHAMAAiTNnTrRTF46JZ2dnHh5nKqDk/a8+oK&#10;eS/nTjParNWwLvXLLoZ1AQDhGAAQAtV+WSEmDN2aOfsVzi4G6lRt2i+r7xgqB1YuNfpWamaAGtaV&#10;T9UBgHAMALg0tVqs2i4NP6JJO7t47hurqToQoIZ1bcqbLRtnTDTjdmqGQJHUzxQAABCOAQABqs1S&#10;tVtOMvpGBUtXcXYx0IiDr6+V/7k7y6xhXeq/+1yqDgCEYwBAfXularM09IgmtVqszi5+ZP4Shm4B&#10;QZh4JrLqEvmN1M8YYFgXABCOAcCT0sSkI5rU0K3s3KmcXQw0gclnIqsZAxV1VxaVBwDCMQB4iSlH&#10;NCna0C3OLgbCo52JfGTdCqNvpVaR3xeOfAIAwjEAeID6gbdITDiiiaFbQOSoM5E/ejDPjDORlUmB&#10;Pyc48gkACMcA4EraEU2Djb4RQ7cAY6gzkdWwrpP7thl9K9VVwpFPAEA4BgBXUavFatiOKUc0MXQL&#10;MJYa1rV29AOyZ9kCM26nZhKoLRhpVB4ACMcA4GRZUr9afJfRN1JDt4aOeoyhW4AJ1LCuspmLzBrW&#10;1ScQkCdTeQAgHAOA06jVYjVURw3XiTf6Zk9MW+gfunWwupbKAyYyeViXmlVQJKwiAwDhGAAcIkvq&#10;V3kmGX2jT8v3+4duLV5dTNUBi2jDujbOmGjG7QYH/nzJpvIAQDgGADvTVotTjb7R/IXLZdj4aQzd&#10;Amzi4Otr/cO6jpeWGH0rtYqsZhioWQYc+QQAhGMAsBV15Iopq8Vq6NbdY56UZwreZOgWYDNqWNcH&#10;EybK9sUzzbidmmVQIawiAwDhGABsIl/qj1zpY/SNClcW+49oWrNjL1UHbEoN69qx4LfyXs6dZgzr&#10;0laRC4RVZAAgHAOARbTV4ulG30g7oiknfyGrxYBDVG3aL6vvGCoHVi4143ZjA38eZVF5ACAcA4CZ&#10;8sWk1WJ1RFN27lSOaAIcSK0ib8qbLR89PtaMVWQ160DNPFCzD1hFBgDCMQAYyrTVYkU7oqm88jiV&#10;BxzsyDsbzDrySZkkrCIDAOEYAAyULyatFqsjmm66cwJHNAEuoh35VDYvz4zbsYoMAIRjAIg4U1eL&#10;Z85+xX9EE6vFgDvteXWFWUc+KawiAyAcUwIAiIh8MWm1WA3duu2eyTL3jdUM3QJcTh35VDT6Z2Yd&#10;+cQqMgDCMQAgbKauFhcsXeU/oml9xWEqD3iIduTTyX3bzLgdq8gACMcAgCbJFxNXi+8e86Q8Mn8J&#10;q8WAR6kjn9aOfkD2LFtgxu1YRQZAOAYABGXJavGaHXupPOBx6sinspmLpPihe8048klhFRkA4RgA&#10;cEn5YuJq8UOT57JaDOB7jhWVy+o7hsqBlUvNuB2ryAAIxwCAc0xdLS5cWSxDRz0mr5VspPIALkmt&#10;Im/Km80qMgAQjgHANPli8mpxTv5COVhdS+U9LC66uVx9VdeQ/t3mMbEUzMPUKvKa+4bLkXUrzLgd&#10;q8gAXOsfvvvuO6oAAJemVosLzAjFilotfvrF3xCK4Q/Gy+Y8LoMG9gv5NR89PlaOvLOB4nlcl/uG&#10;SO9H8iW6bQczbneg7sqtu4qoPADCMQC4k1oNmSwmtVArarWYFmoomUkJUlgwW5IS2zb5teosXHXk&#10;D7ytZac4uXbaNEkePNKsW86X+g6bKqoPgHAMAO6RJfWrxalm3Ky4ZIvkzf5vKa88TuUh2ddmyvOz&#10;JoUVjDVqQFPprHn+/ajwNlaRAYBwDADhUKvF+VI/cMYUT0xbKItXF1N51H8e7h0mT08dF5Gvdby0&#10;RP7yxBQ5daiGwnqcWkW+ce48Seg70Kxbvh0IyawiAyAcA4ADZQmrxbCI2l/8f6dOkOwRgyL6ddX0&#10;4qJxP5banZUUGdLtpyOlz5Q5Zt2uOhCQC6k8AMIxADiDLxCK7zLrhqwWoyG1v/jl5/OkV2ZXw+7B&#10;oC5oYnokSf9f/JJVZAAgHAPABbIDwTjejJuxWozvfQAjsL84VHuWLZCymYsoOvwsWEXOl/qjnwCA&#10;cAwANpIW+CGN1WJY5pe5d8ukh+839Z5qH/IHEyYyqAt+Fqwir5P6VeQKqg+AcAwA1lPHM+ULq8Ww&#10;SJf4GPnVjEeadH5xJKl9yB9MGitVm/bzMOBnwSryS4E/hwGAcAwAFugb+IFssFk3ZLUYF7u1Z4Ys&#10;eiHPlDbqYDbOmCgHX1/LQ4GfBavIZVK/ilxK9QEQjgHAPPl113SzbsZqMS5lwrBBMnfWw7b6njgP&#10;GRczeRVZmSH1v7hkYBcAwjEAGChLTDyeqfLoCZnx3MvyWslGKo9zjDqmKVLUPuRNzz7DcU84R60i&#10;9570mCQPHmnWLQ9I/SpyEdUHQDgGgMhSxzPl112TzLph4cpiefrF38jB6lqqj3MGpKXIa4um26KN&#10;ujFqH/Inz03huCdcoMt9Q6T3I/kS3baDWbdcIvVzIVhFBkA4BoAIMPV4JlaLcTl2bKMOhuOecLGW&#10;neLk2mnTzFxFrg4E5AKqD4BwDADhSROTj2ditRiXYvc26mBUm/Vfnpgipw7V8DBxjgWryBz7BIBw&#10;DABhMPV4JlaLcTlOaaMORrVZr5/2oBwrKueh4hyLVpE59gkA4RgAQqCOZyqou/qYdcOCpavk6cXL&#10;pOY0031xISe2UQezffFM2bHgtzxcXCD5RzfIdU/NM3MVWR37pH4JWkT1ARCOAeBCpg/cUqvFDz42&#10;R9bs2Ev1cYEu8THyqxmPyKCB/Vz5/mizxqU0i2sufadNkdQROWbedn7gz34GdgEgHAOA1A/cUm12&#10;qWbdcP7C5fL88pWsFuN7bu2ZIYteyHN8G3UwtFnjcjpkZcqAWYvMXEVWrda5dVch1QdAOAbgVWli&#10;8sCtT8v3y6O/mC/rKw5TfVxADd2aMGKoPD11nKfeN23WuBS1inxl7r/I1ROeNvO2DOwCQDgG4En5&#10;Ur/fLN6sG86c/YosXvkeq8X4nsykBJkz9eeubaMORrVZb3r2GandWcmHARfw9e8qN+TPkdj0a8y6&#10;JQO7ABCOAXhGVuAHH9MGbhWXbJG82f8t5ZXHqT6+Z8zA62X6U+Nd30YdjGqz/uS5KXLknQ18KHAB&#10;i1aRD0j9KnIRTwAA4RiA2/gCoXismTd9YtpCWby6mOrje1Qb9cwJoyU3ZzjFaGDPsgVSvuDXcraG&#10;DgtcKKZHkvT/xS8loe9AM2+7ROq7jBjYBYBwDMAVTD2zWClcWSxPv/gbOVhdS/XxPers4hefnSS9&#10;MrtSjEs4uW+bfDTlYdqscUndfjpSeoybYvbALvV3yEtUHwDhGIBT9Q38MDPYrBuq45lmPPeyvFay&#10;kerjktx4drFRNs6YKAdfX0sh8D0tO8XJtdOmSfLgkWbelrORARCOATiOJS3UBUtXydOLlzFwC5fk&#10;9rOLjXJk3QrZkPc0bda4pOQf3SDXPTXPzFVkhVZrAIRjAI5gegs1xzMhmOxrM+X5WZM8P3QrXGpY&#10;1weTxkrVpv0UA9+jBnb1nTZFUkfkmHlbWq0BEI4B2FaWmDyFWuF4JjSGoVuRxZnIaIwFxz4pTLUG&#10;QDgGYBtpgVB8l5k35XgmBMPQLWNwJjIao1aR0+69Q/pMmWP2rd+W+s6lCp4CAMIxALP5Aj+IqMu0&#10;FmoGbiEUDN0ylmqz3rogn2FduCx17FPvSY+ZPbBLmSH1v7BlPzIAwjEAU+RK/V6vVDNvqgZuzSv4&#10;I8cz4bIYumWuAyuXSumseQzrwuX/m7xviPR+JN/sgV1qP7L6xW0BTwAA4RiAUbICoXiwmTdVA7d+&#10;Mfu/Zc2OvTwBXNaYgdfL9KfGM3TLZAzrQjAWDexSOPoJAOEYQMSlBULxWLNvzMAtBMPQLXtgWBeC&#10;sWhgl8J+ZIBwTDgGoP9nmcAPFNPNvjEDtxCKW3tmyKIX8lgttgmGdSEYCwd2KfOl/he97EcGCMcA&#10;0CSmn1esMHALoVCrxRNGDJWnp46jGDbDsC6EomWnOLl22jQrBnap/cgvBf5+A0A4BoBG5YoFw7aU&#10;+QuXy/PLV9JCjUZlJiXIy8/ncUSTzR1Zt0I25D3NsC40KvlHN8h1T80ze2CXciDwd10BTwEgHAPA&#10;xbLEgmFbimqh/uVLS2R9xWGeAhrFEU3OolaR1097UI4VlVMMXJZqtb4y91/k6glPW3F7hnYBhGMA&#10;OCdN6n9zbnooVi3U/zn/NVm8upingEap1eI5U3/uuSOavj17VqKaNXP8+9izbIGUL/g1q8holIVn&#10;IyvrAiG5lCcBEI4BeDMU54sFE6gV1UL98lt/5sxiBOXlI5oOVByQ06dPS0ZGuuND8sl922RDfh5H&#10;PiEoC1utlSWBvxsreBIA4RiA+/kCf/FPsuLmtFAjVF3iY2Tmoz+R7BGDPFsDFY7/euSv0qJ5C8no&#10;liE+n8/x76lsXp7seXUFH3A0yuJWay0kq5VkJlsDhGMALg3FkwNXvNk3Zwo1moIjmi4Mx5qOyR0l&#10;NS3V8e+LI58QKotbrbXJ1i8RkgHCMQBCcUTMnP2KLF75HlOoEZQ6omnmhNGSmzOcYlwiHCutW7WS&#10;jG7dJCYmxtHvjSOf0BQdsjKl35TpEpt+DSEZAOEYQFhyxaJjmZTClcUyZ9EyKa88zpNAUAPSUuS1&#10;RdM9v1ocLBwrUVFRkpKS4r+cTh35tHnWLDl1qIYHjkapVuu0e++QHuOmWLUfmTOSAcIxAEJx03xa&#10;vl9+Mfu/Zc2OvTwJBKVWiyeMGCpPTx1HMUIMxxq1enx1z56OH9bFkU9oipad4uSq3Aek2+hHLPtP&#10;UzgjGSAcAyAUN4ajmdBUarX4xWcnSa/MrhQjjHCsqFXk9Ixu0j6hnfPf78qlUjprHkc+ISS+/l3l&#10;6nETrNqPTEgGCMcACMWXpo5men75SvYVI2RP3DuM1eIIhGNNQrsEVxz5xCoymkod/XTNg1Os2o9M&#10;SAYIxwAIxfXUvuKnX/wN5xUjZJlJCTJn6s9l0MB+FCOC4Vhx05FP2xfPlM8Kfs8qMkLW7acjrdyP&#10;TEgGCMcAvBqKOa8Y4ZgwbJDMnfUwhTAoHGvccuTTyX3bZEN+nlRt2s+HASFRQ7syH/k3K/cjE5IB&#10;wjEAr4RiNWxrbl0oLtxMyyNCx2qxueFYccuRTwqryGgqNbSr18MTJXVEDiEZAOEYIBRHljZsa9n7&#10;H7OvGE3CarE14Vhx05FPx0tLZNOzz0jtzko+GAiZDYZ2NQzJhcI5yQDhGEB4f6cHQvFkK0OxMnP2&#10;K7J45XuEYjRJl/gYmfnoTyR7xCCKYVE41rjlyCelbF6e7Hl1BR8ONIkNhnYp2jnJLxGSAcIxgNBD&#10;8eTAFW/lN6ImUL/81p8ZtoUmGzPwepn+1HhJSmxLMWwQjhU3HfnEKjL0hOTrnppn5dAuQjJAOAbg&#10;pFCsJlDPWbRMyiuP81TQJKwW2zcca9xy5JPCKjLCoYZ2pd17h9WTrbWQXBAIyRU8GYBwDEAkTer3&#10;Io21+htRofi/Ct5kAjXCwmqxM8Kx4qYjn1hFhgtCsrIk8LMAIRkgHAOe1FfqV4ktD8VqAvWjv5hP&#10;KEZYWC12XjjWuOXIp9MnjsnWBfly8PW1fGjQZGqy9VW5D1h9/FPDkFxQdxXxZADCMeAFWVL/2+HB&#10;dgjFHMsEPVgtdnY4Vtx05NORdStk86xZcupQDR8eOD0krwv8rEBIBgjHgCvlSv1KcR9CMZyO1WL3&#10;hONzz7RLF1cc+cQqMlwWkjkrGSAcA65hm+OYCMWIFFaL3RmOFbV6fGX37tIyOtrxtWMVGbr/ArfH&#10;GckNQ7IKyEy4BgjHgOOkBQKxCsbxVn8zlUdPyIznXpbXSjbyZBA2VovdH44VNx35xCoyXBiSmXAN&#10;EI4Bx7DNkC0tFP/n/Ndk2fsfS83pMzwdhI3VYu+E43OBID5eunfv7oojn1hFhgtDssLwLoBwDNhS&#10;buAabIdvhlCMSGG12LvhWFGryCogu+HIJ1aR4eKQvC4Qkgt4OgDhGLDs70ex0X5iQjEijdViwrEm&#10;MTFJ0lK7sIoM2Dsksy8ZIBwDpkuT+smR2WKD/cQKg7YQSawWE44vxU1HPrGKDJeHZGVJICSX8oQA&#10;wjFgBBWG1SrxYLt8Q4RiRBqrxYTjYDomd5TUtFRX1JdVZEQ6JKcOG2aXI6A0tFwDhGMgcn/Xic1a&#10;pwnFMAKrxYTjplCryFf17OmKI59YRUak2eyc5HN/nAgt1yAcAwiTraZOE4phJFaLCcfhUMO6UlJS&#10;/JcbsIoMj4RkhZZrEI4BhCQ3EIr72OmbKlxZLP9V8KasrzjME0LEsFpMOI4EtQf56p49XTGsi1Vk&#10;GBWSu949QjLu+7lEt+1gp2+tLBCSC4XVZBCOAQSkBQKxCsbxdvrGCMUwCqvFhONIUqvI6RndpH1C&#10;O1fUnVVkGKFZXHNJu/cO6TFuit1CcrWcb7mu4EmBcAx4k+0GbGnmL1wuL7/1ZzlYXctTQkSxWkw4&#10;NpIvPt5/LjKryEDjIbnjHQOlx79OkNj0a+z27THAC4RjwEPSpH6FWF22Greqzih++ZU35Xf/+wGh&#10;GIaYMGyQzJ31MIUgHBuqRfMWktEtQ3w+nyueAavIMFLyj26Qax6cYseQzGoyCMeAi2UHAvFddvvG&#10;VCj+z/mvybL3P5aa02d4Uoi4zKQEmTP15zJoYD+KQTg2TWJikqSldnHFKrJSNi9P9ry6gg8lDGHT&#10;s5I1rCaDcAy4QJrUt02rYGy7QzmZPA0zsFpMOLaSOvIpo1s3/9AuNzheWiKbnn1GandW8uGEIWJ6&#10;JEnGvXfbccK1wmoyCMeAA+UGrsF2/ObUkK2lr/9J1uzYy5OCYVgtJhzbScfkjpKaluqa58IqMoxm&#10;4wnXGm01mUnXIBwDNqSdS6xWiePt+A2qIVu/e3edlFce52nBMHHRzWX0D29itZhwbDusIgNNZ/Ph&#10;XUp1ICBzbjIIx4DF1LSX3MDVx47foLaf+E8fb2bIFgw3IC1FXnx2kvTK7EoxCMe2pI58SklJ8V9u&#10;wSoyzKKGd3Udfo9d9yX7/8iS8+cmV/DEQDgGzGHb4VoabT/x2vLdDNmC4dRq8YQRQ+XpqeMoBuHY&#10;EdTq8ZXdu0vL6GhXvJ+T+7bJhvw8qdq0nw8tjP/vx977kjVvB0JyAU8MhGMg8vrK+VXieLt+kwVL&#10;V8lv314j6ysO88RgClaLCcdOpVaRU1NTJSkpyTXvafvimfJZwe/lbA2/FIXx1L7kTrdnSY9xU+y6&#10;L1mh7RqEYyBC0uT8KnEfu36TnE8MK6jV4sfvHyGTHr6fYhCOHc0XHy/du3d3zZFPrCLDCqrl+qoH&#10;/k0S+g609R9pQts1CMdA035OCgRidd1l52+U1mlY5daeGbLohTxJSmxLMQjHrqBWkdMzukn7hHau&#10;eU97li2Q8gW/ZhUZ5v4Q1b+rpA4bZveWa4Vp1yAcA43IbnDF2/kbVVOnVxWtp3UaplOrxTMnjJbc&#10;nOEUg3DsSgntEiQjI901q8inTxyT9dMelGNFnGcPc6kp12n33iHpd4+x65TrhpYEQnIhTw6EY3iZ&#10;I/YRK2qVeOmyVUydhmWyr82U52dNYrWYcOx6LZq3kIxuGeLz+dzzHFculdJZ81hFhiUcMOVaw/5k&#10;EI7hOWly/jziVLt/s4Uri+XNFWulcDO/9Yc1usTHyMxHfyLZIwZRDMKxpyQmJklaahdXrSJ/8twU&#10;OfLOBj7YsIQa4NX17hGScd/P7TzA69wff3J+2jVBGYRjuC4Q236wloYBW7CLMQOvl+lPjWe1mHDs&#10;2fevVpGv6nGV/+gntziyboVsnjVLTh2q4QMOS6iW6w4D+zlhgFfDoMwgLxCOQSA2U3HJFvn10rdZ&#10;JYblMpMSJO/B0awWw/PhWNMxuaOkpqW65v2oVeStC/Ll4Otr+ZDDUtqZyZ3vuN8Jq8lKmZwf5EVQ&#10;BuEYBOJIUqvEv3t9tfzu3XVSXnmcJwjLTRg2SObOephCgHB8kdatWklGt26uW0XeOv8Fqd1ZyQOG&#10;pRy4mkxQBuEYBOJI0fYScwwT7GJAWoo8M3msDKr74QQgHF+e21aR/T/hz8uTPa+u4OHCFhy4mkxQ&#10;BuEYBOKmYi8x7EgdzzRhxFB5euo4igHCcYjUKvJVPXtKy+ho17yn46UlUvrCbKnatJ8HDFvQVpMd&#10;MumaoAzCMQjEoShYukrWlmxiLzFsR60Wv/jsJOmV2ZVigHDcRFFRUZKSkuK/3GT74pnyWcHvOfYJ&#10;tuKwSdcEZRCOYYi+gUCc7bRAzLnEsDO1WjxzwmjJzRlOMUA41kntQb6ye3dXrSKf3LdNNuTnsYoM&#10;W+qQlSmpd4yU1BE5jvsjVTgeinAMhBGIc8Uh5xA3pA3XWlW0XtZXHOZJwpZu7Zkhi17I43gmEI4j&#10;yK2ryAdWLpXSWfNYRYYtqdXkxB/0lx7/OkFi069xalAuCvwThGPgnOwGV7zTvnmGa8EJusTHyMxH&#10;f8LxTCAcG0itIl/ds6dENWvmmvekjn1aP+1BOVbE1iDY+L89Zw7x0lQHArIWlqt4ooRjeEta3ZUV&#10;CMN3OfEN0DYNJxkz8HqZ/tR4VotBODaBWkVOz+gm7RPauep9qWOfNs+aJacO1fCQYWsObrvWvN0g&#10;KFfwRAnHcCfH7h/WcCYxnCYzKUHmTP05xzOBcGwBX3y8dO/e3XWryFsX5MvB19fygGF7atp1xzsG&#10;Svpdo5x0dvLFyuT8qjL7lAnHcDgtDGeJw/YPN6SmTa/48weyZsdenigcY8KwQTJ31sMUAoRjC7l1&#10;FVkd+7Tp2WekdmclDxmOoE277nz7XU7cn6yh/ZpwDIdJaxCG73LyG2EfMZyK45lAOLYfN64iK2Xz&#10;8qTijXcZ2AVHcfj+5IbWNQjKrCoTjmETWhh23HTpixWXbJHf/fF/pXjrDvYRw3HU8UwTRgyVp6eO&#10;oxggHNuQW1eROfYJTqb2J3e8ZZB0G/2I4/+4lvOTr9U/WVUmHMMkfRuE4cFOfzNqsFbhirXyu//9&#10;gEAMx+J4JhCOncOtq8h7li2Q8gW/ZhUZjqT2J3cY2E9SBg118iCvhlhVJhzDqL/H5fzqsLpSnf6G&#10;tED8TslGBmvB0TieCYRjZ2rRvIVkdMsQn8/nqvfFsU8gKNtSdYOgrK4KnjLhGE3TMAz3ccMbIhDD&#10;bdTArX+fNIbVYhCOHSwxMUnSUru4bhWZY5/gFmqQV+IP+jt94vXFyhoEZXXRgk04xkWyGlyD3fKm&#10;tKOXVhWtl/UVh3nKcAU1cOuZyWM5ngmEY5dw8yryzlfmyZ5XV/CQQVC2t3UXhWUQjj2n70WBON4t&#10;b0xbId5c/hlHL8FV1MCtx+8fIZMevp9igHDsQm5dRWZgFwjKjg3LnK1MOCYMOzkQ0zINtxoz8HqZ&#10;/tR4WqhBOHY5t64iKwzsgtuDcuK1A9yyR7mhajm/olwqrCwTjh2qYRDu67YwTCCGV2QmJUjeg6MZ&#10;uAXCsce4dRVZtVpvXZAvB19fy0OGK7lwmNel0IZNOLY1X4MQrP452K1vVDuHeMvufQRiuJ6aRP2r&#10;GY+wtxiEY49y8yry8dISKX1hNq3W8ExQvuKWOyS6bQc3h+VSYcAX4dgifRsEYfXPPm5+s4Uri+XP&#10;7/1Firfu4BxieJIawDU8awB7jUE49ii3riIrtFrDSzpkZUrHWwZJ5zvud3NQVsoahOVSYd8y4TiC&#10;fHLhfmFXtkg3pCZMv7v6Q1lbsknWlu+WmtP8hQkoaiX5zpuulZzRw6VXZlcKAsKxh7h5FZlWa3hR&#10;TI8k6Xz7rXXXXRKbfo3b3271RWFZ/dNzq8uEY31BWFsdTvXCG2fCNNA02ddmyt0jh7AXGYRjj3Hz&#10;KjKt1vAqbaBXp6x/kuTBIz3z14ucX1VWYbkicBGOPUoLv2nikRXhi7F/GNBPrSaP/+fbZdR9w5hk&#10;DcKxR7h5FVlRrda7Cn4rpw7V8LDhOdo+5cR+13mh/fpi1Q0Cc2kgLBcRjt0lrUEAThMP7BG+HNql&#10;AeOoM5BH3tBXHhr/Y1quQTj2iIR2CZKRke7KVWTVar3zlXmy59UVPGh4mq9/V0m++WZJunGwG89T&#10;DlVZICg7epWZcCySX3dN93IB1Opw8QebZd2mbbK+4jB/wgEmUAO8HrjrVsnNGU4xQDh2uaioKEnP&#10;6CbtE9q58v2d3LdNtsybIceKynnY8DzVft22Tw8vTL8OxYxA1iIcE47tq+Hq8Oa9B5guDVhItVyP&#10;uu0WGT/ublquQTh2OV98vHTv3t2Vq8jKkXUrZOv8F6R2ZyUPG9D+u/f2qjLhmHBsT2p1eNXqD6Rk&#10;Szl7hwEbUi3XQzK7y7/l3MWZySAcu5jbV5EVjn4CLk1bVfbQXmXCMeHYHtRk6ffW/kXWrS+TDfsO&#10;sncYcBDOTAbh2P3cvorMfmQgOHVU1BU3D5DE63/g1gnYhGPCsTVolQbcRzsz+d8njaHlGoRjF1Kr&#10;yKmpqZKUlOTa96j2I29bNE+OvLOBBw4E0SErU9r37uumFmzCMeHYPAVLV8mGzds5ZgnwAHVmMi3X&#10;IBy7U0xMjFzZvbu0jI527XtU+5G3v7KY85GBEKnjotpe21063jKoLiz/UGLTr3Hi21hSd+USjgnH&#10;hihcWSwf/aVMtuzcy1RpwKNouQbh2J3UKnJKSor/cvVndeVS+XThf3E+MtBEDfcrOygsr5P6o3IJ&#10;x4RjwjAA46gBXqN/eJPkjB7OmckgHLuIWkXu2rWr/59uxtAuwBNhmXBMOA6PtmdYtUl/9vlfCcMA&#10;QqZaru8eOUSyRwyiGIRjuETH5I6Smpbq6veoDe2qeONdQjIQobDsy7jSTnuWCceE49Bo06Q/2bpL&#10;Pjv8BXuGAeiWmZQgo+4YTMs14Rgu0bpVq7qAnCY+n8/1IfmT56YwtAuIIG3Pcnx6hpXTsAnHhONL&#10;Uy3Sn376mWwu/4yjlQAYipZrwjHcJTExSdJSu7j22CcNk60BY/n6d5W4jK6SeO0AaZfZz4xWbMIx&#10;4VikuGSLbCndKbv2fs4kaQCWouWacAx3aNG8haR27SrtE9q5/r0eLy2R0hdmM9kaMJhqxY7t1tnI&#10;1WXCsQMV1V2DIxGE2SsMwK5ouSYcwx188fHSvXt3168iKxz/BJgvpkeSxGak+vcut+3ZW9r1vkmi&#10;23YgHBOOQxN33Y/5rwiAY3SJj5E7b7pW/n3SGElKbEtBCMdwIK8c+0RIBqzX7acjpc+UOZ4Jx//I&#10;IwcA7zhYXSuLVxfLlXf8THLG5/u7XwA4y7fffisHDx6Ubdu2SW1trevfr2r1HLr0T9Ln6Qf9baAA&#10;QDgGAERU4eZyGT75Obntnskyf+FyCgI4jArGKiCrzoFvz551/fvtNvoR+dGf1xOSARCOAQDGULMS&#10;nil4U3oN+Yk8MW2h/9x1AM6hWupLS8vkb8e/9MT7JSQDIBwDAAyltVxflz3R33KtzmMH4AzfnPlG&#10;Ptu9S3Zs3y6nTp8mJAMA4TgsRZQAAM5T57Crluubc57wt1yrc9oBOENVdbVsLSvzt1p7BSEZAOEY&#10;AGA41XKdk7/Q33Kt9iXTcg3YnxrYpVqtP9n0iVRVVRGSAYBwDACIFNVyrfYlq5ZrtS+ZlmvA/lSr&#10;9Y4dOzzVan1xSFZntgIA4RgAEHGq5VrtS1Yt12pfMi3XgP15sdVaC8n/9GaR3Lxojvj6d+WDAIBw&#10;DAAwhtqXrFquOQoKsD+vtlor2jnJhGQAhGMAgKEaHgU1c/Yr7EsGbMyrrdYXh+TkH93AhwEwXhHh&#10;GADgSWpf8tw3Vvv3JT80eS77kgEbU63WWzZv9rdaf3v2rOdC8s3PL5HbV/2ekAwE0Twm1lPvl3AM&#10;AIgotS/5tZKN7EsGHEC1WpeWlkllZaXn3nts+jXnQnK3n46UZnHN+UAAF2nbszfhGACASGBfMmB/&#10;qtV63759sm3bNs/tR9ZCcp8pc2TYu+9Jz0ce4BgowMMIxzoNSEuhCAAQBPuSAfurra3170fevWu3&#10;5/YjK9FtO8jVE57mGCiAcAwAgPEa7kvmvGTAno5/efzc0U9e24+saXgMVIesTD4UAOEYAABjXHxe&#10;cnHJFooC2Ih29JNX9yNr1PCuQb9649zwLvYlA4RjAAAMo/YlD5/8nH9fMsO7AHvR9iOXlZZ6cj+y&#10;Rhvexb5kgHDsdkWUAACsp/Ylq+Fdal8yw7sAe/n711/79yOroV1e3I+sabgvuf+cqeLr35UPB0A4&#10;BgDAGGpfMsO7AHtSQ7vU+chqaJdX9yNrUkfkyNClf6LlGiAcAwBgfEhmeBdgT2po1yd1IdnLQ7s0&#10;DVuu1ZRrWq7hJjGddXVHlDrt/f7Dd9995/VnnlV3vR/ui9UeOdUKCAAwXva1mfLE5LHSK5NWxoZU&#10;QFHDkwArREVFSWpqqiQlcfSR5si6FbJ/1R/lyDsbKAYc7Z7tO/S8/IfisC2srBzr1K9HBkUAAJOo&#10;4V3ahGuGdwH2oCZbq6Fdn2z6xNOTrRtSU67VavLwD4sZ4AUQjgEAMDYkq+FdTLgG7EObbK2Gdnl5&#10;snVDFw/w4sxkgHAMAIAhtAnXKiQz4RqwBzW0S5tsTUg+Tw3wUmcms5oMEI7trIISAIDzQ7I24ZqQ&#10;DNgrJO/Yvt3Txz9drOFq8s2L5jDpGiAcE44BAJHX8BgoQjJgD1XV1eeOfyIkX0jbm6xNuo7pwVAz&#10;gHAMAIBBIVkdA8VZyYD11PFPhORLU6vJ3UY/Iv/0ZpH/3OQu9w2h7RqW8/XXfTIERzk5VNhFKFi6&#10;Sh6Zv4QKAoCNxUU3l9E/vEn+fdIYSUps67r3x1FOcKKEdgnSJS1VWkZHU4zL/be9cqkcLn5PjpVs&#10;kbM1ZygITA/HQ5f+SVfWdNp7bsZj1/mhactv9QDA7mpOn5HFq4tl2fsfuzokA06iVpLVRUi+PDXE&#10;S12nTxyTz99dLn/9oFiOFZVTGMAgtFUDADwXkq/Lnki7NWCjkEy7deO0tms17Vq1Xatp1+xPBgjH&#10;RqmmBABASAZASLa72PRr/NOutf3JHAsFEI4jrZQSAIB3Q/LQUY8x3RogJDs2KKtjobKW/T8GeSGi&#10;WiV18Nx7Zs+xTt3SO1MEAHA4bbr1y2/9Wcb/8+0y6eH7KQpgg5DMnuTQJfQd6L/8tSstkX1v/06O&#10;frhJTh2qoTgIS5ukK/S8fB3h2IN6ZXalCADgwpA889GfSPaIQRQFICS7Iih/WVYutTsrKQ5AOAYA&#10;oGkhOSd/oQyoC8oTc+8mJAM2C8kdUzpKTEwMRWliUD65b5t8/ue36641BGXgEjjnuF5R3TU43BfH&#10;XfdjKggALpZ9baY8MXmsbbuFOOcYXqTCcefOncXn81GMMKigXPmX9zkeCpfV7acjpc+UOeG+XLVV&#10;ZxGOnSm/7ppOOAYANGbCsEG2PCOZcAyvh+TkjinSPqEdxQiTOkf5iw/elcPF78mxki1ytuYMRYH0&#10;nzPVf862l8Ix06ojIDMpgSIAgAdoxz8x2Rqwj9raWvls9y75ZNMnUllJq3A41DnKKgTd/PwSuesv&#10;W/2Tr9WqIWcpe1uLOF1dGY48DYg9xxEQ06olRQAAj1DHP6mhXb97d53kPTia/ciATXxz5hvZt2+f&#10;HPr8kLRv3146dUqRqGb8qBsObZ9yH6lfVf783eVydMsnrCqjKaoIxwAAeER55XH/0K7sFWttvR8Z&#10;8GJIVtsMKo9WSlJikiQlX8GEax3UqnK30Y/UXfX/W02/PrRmlfxt6zap2rSfAsFVCMf1qigBACAc&#10;hZvLZe34aTL6hzfJ3FkPUxDAJr799lt/SFYXE64jp+H0a+XAyqVydPN6jopyoRbxbT33ngnH9XT1&#10;xMfSVg0AnqZardV+5JIt5bRaAzakHQPF8K7IU3uVtaFN2mAvwrI7NPwlSBgcufjItOp6WXXX++G+&#10;+IlpC/0/FAEAoKijn56fNcm0qdZMqwaapkXzFtKpc6e6kJzAvmQDNQzLNXv304btMPds36Hn5T+U&#10;+uNyHYU/DQAAiDB/q3X2RHn8/hEy6eH7KQhgM9rwrgMHDkhCQntJ6ZTCvmQDaFOwGx4HdGTdCjm6&#10;8UOp3rdXTmzezYAvEI4BAHA7bar1qqL18uKzkxjYBdiQ2pd89Gil//LFx0tyx47i8/kojIGSB4/0&#10;X5qT+7ZJ5V/elxOf7WJ1GYRjmyiiBAAAI6yvOCzDxk+TCSOGytNTx1EQwKaqqqv9Fy3X5opNv8Z/&#10;NaQmYp/YvoXAbCFff2/+Qpc9x+eFXYjClcX+4zwAAGjMgLQUQ1aR2XMMRF5UVJT44n3SJS2Vlmsb&#10;UCvMX5Zvkapd5f6W7K+/+BsDvwwOx0OX/klXznTi++bXYQAAmIRVZMA5VMt1wynXiYmJkpSURGEs&#10;oq0wp4648P9frTJ/U33Cv4/5m69q/SvNp744LqcO1VA0EI4BALAztRd57hurZd2mbexFBhyitrbW&#10;f6kBXkmJSZKUfAWryTahHTfUcB+zRq02136+X7bOf4FVZoTkHynBOWXhvrCdL5bqAQCaRFtFLli6&#10;imIADqFWk9UWhi2bN8uO7dvlb8e/pCg2plaaVWhuFtOaYjRR+97XEI49LuyDqgcN7Ef1AABNplaR&#10;H5m/RO4e86RUHj1BQQAn/eBYXS2f7d4ln2z6xL/v/9Tp0xQFqLeOcAwAAMKyZsdeGTrqMSku2UIx&#10;AIdRZyZrq8nbtm2TykradwHCMQAACNvB6loZPvk5mTn7FYoBOJTal7xv3z7ZsGGD7N27z/+/ASdq&#10;HuPNbaOE4/OK9Ly4S3wMFQQA6KaGddFmDTib2pt89GilfyW5rLRUDh8+LN+ePUth4Bhte/YmHCN8&#10;yW3jKQIAICJoswbc4+9ffy0HDx6UDRs3MsQLXlFEOAYAABGjtVnPX7icYgAuoQ3xUm3Xu3ftpu0a&#10;sBnOOW7w5xUlAADYzTMFb8onW3fJ0pfzKQbgEqrt+viXx/1Xi+YtpH379pydDFtp1/smT75vVo7P&#10;K9Xz4n49MqggAMAQhZvL5aY7J7APGXChhtOutf3JHAsFq0W37aDn5RWEYwAAYJjyyuNyXfZE9iED&#10;LqbtT1ZBWe1PVsdCMcgLDkQ4BgAAxqo5fUZG5z3PPmTAA9T+ZP+xUIFBXgRlmKVlpzjPvnf2HJ+n&#10;q6366qu6iqwupooAAMMDstqHrEx6+H4KAngkKGth2RcfL+0SEqR93RXVjB/lYUA4viKBcAx9A7l8&#10;beOoIADANAzqAgjKBGXYVJFTv3HaqgEAcCg1qCtnPOEY8HJQ1lqvt23bxjAvRETzmNaefe+E4wsd&#10;CPeF3dI7Uz0AgCUB+ccPzpLqmq8pBuBh6sxkbZiXNvWac5QRjvh0757CQzi+UEW4L+yV2ZXqAQAs&#10;sfPoCXnmxeUEZAB+2tRrtZr8yaZPZO/effK3419SGJihjHAMAAAstetYFQEZwPeoc5SPHq2Uz3bv&#10;kg0bNpybfE37NQxS5eRvnnAcwYcZF92cCgIACMgAbOnbb789t09Za79Wq8pVVVUUB+ckXv8Dz753&#10;wvGFdB3n1DM5kQoCAAjIABxBtV+rVeUdO3awqoxIqXDyN8/MdwAAXBqQf/no/RIf14qCAAhKW1VW&#10;l9KieQvxtW0r8T6ftI2Pc/RRUbW7D/GACceE4zDo6imJbdWSCgIACMgAHE/bq6wupXWrVhITG+cP&#10;y+0T2jnqvZytOcMDbYLkwSM9+95pq76QrrbqbqkpVBAAYLuATIs1AL20Fmw12Ovjjz/2T8I+UHHA&#10;PwX727NnKRA0FU7+5lk5BgDA5QH5uV/9UeY8OYZiAIgYdYay/xzlI/X/u+HKckxMG2kZHU2RCMeE&#10;Y4fT1VadckV7KggAsJ3SQ0dl3qJCmfJgNsUAYAi1sqytLitqz3JsbKy0qQvK8fHxdYE5hiI5gK9/&#10;V0+/f9qqL/r5Qc+LU9NoqwYgMmbg9RztBtv53/J9smT5exQCgCnUnuXjXx6XgwcP+luw4RkVhGMA&#10;wDmj7rlNbkjvQiFgO8s+LJNVqzdSCACmioqKoggO0TymNeEYF6gO94Xd0jtTPcDj1IrxoIH9ZPCA&#10;PhQDtrRwVYls3/U5hQBgmlatrJuYf2TdCh5AE8SnZ3j6/ROOvy/s1upemV2pHuBxQzK7+/856r5h&#10;FAO29cz/K2SCNQAg0soIxwCA8+F4YH//P5MS28qtPTMoCGyp9vQZmf2rP1IIAMAF2nTUNUOpyunv&#10;n3D8fRV6XpyZlEAFAY9SLdW5OcPP/W9aq2FnWw4dlV+9+icKAQA4H45T0jz9/gnHEQ7HMa1aUkHA&#10;o7SWas3QITdSFNja25t3yoZNuykEAEM1YyCXV5Q6/Q0QjiMslnAMeDccB1qqNWoOAd0ksLu5y/+H&#10;/ccADNW6dRvL7v3V4QoeQBO0632TnpfTVu1Cun7j0S2Vs44BL7q4pVrzo4HXUxzY2snTZ2T+Kysp&#10;BABX+uqvhylCE0S37eDp9084/r4qSgCgqS5uqdZkjxxCcWB7H+49JK+/VUIhAAB6FBGOcYGUK9pT&#10;BMCL4fiilmoNrdVwij98UEp7NQB4mK8/x9ISjr+vSM+LU9Noqwa86I5hP7js/61f93QKBNujvRqA&#10;UeJ98RTBGyoIxwDgceo8Y3Wu8eWMuuc2igRHUO3VTK8G4CbV+/ZShBC1StK935hw7FIHwn1h9ohB&#10;VA/wmGDnGQ8a2E+6xMdQKDjC4jffpwgAXONM7d8pQojaJF3h+RoQji+tghIACNWo+4YF/XcG9e5J&#10;oeAIh2u+kiXL36MQAICmKCMc45JYIQK8I1hLteb2oTdSLDjGyk3bGc4FIGJ8Ph9FcIDE63+g5+Wu&#10;OPGHcHxpus46Tm7L0AHAK4K1VGvUlgt1FjLgBGo412/foL0agPPV7j5EEcxBOObhAvC6UFqqNZc7&#10;Cxmwo7c375RDh/9GIQA42tmaMxQhRDGddR3lVOqGGhCODQjH/XpkUEHAA0JtqT4Xji9zFjJgV8vf&#10;/oAiANClRfMWFMEhYtOv8XwNCMeXVkoJAARzbeaVTfr3c3OG01oNR1mzfR97jwHoC8fRhGPyE+HY&#10;01KuaE8RAA/IHjmkya+5Ib0LhYOjFL7zEUUA4EjHS0soQoh8/bvq/RLsOXaxIj0vTk1LoYKAy2Um&#10;JUivzKb/RRLqAC/ALtTkagBwom+qT1AE8xCOcWntfLEUAXC5Hw28PqzXNWWAF2AHanL1qtUbKQSA&#10;sMTFxlEEJzynDN0rx7RVu9yBcF84aGA/qge4XDgt1Yoa4KUGeQFO8mHpLooAwHG+qeEAmlC1aBND&#10;EQjHjaqgBAAuJdyWag2t1XCazYeOcqwTAMep2lVOEULUpqOubaHrCMce+O9Jz4sHsO8YcK1wW6o1&#10;Q4fcSBHhOO8Vl1EEAE0PXbFsN3TEc0pJowiE40ZxnBOASwq3pVqjVp3V6jPgJEXb9lAEAE3WLIq4&#10;4QEVhGM0KrmdjyIALqS3pVqjd/UZMNtfa76itRqAo/xt6zaKEGp2GTyScEw4bpSuleMrElkVAtyo&#10;X/f0iHwdvavPgBU+3riTIgBoktgYBj15gGsmnxGODXrIcTGtqSDgQqPuuS0iX4fWajjR5p0VFAFA&#10;k0Q1a0YRbC6mR5LeL+Ga7aiE48vT9RNAr15XUkHAZbrEx0T0qLZIrUIDpoXjQ0cpAgDHqN19iCKE&#10;oBmLeoRjo8NxOx+T+QC3GdS7Z0S/XqRWoQEzbdi0myIACEmMxS3VZ2vO8BBCEJehe5ZKEeHYG6rD&#10;/iE6gqtLAOwh0mFW/TmhVqMBJ9nx2ecUAQBcpEUbfhYhHIeG45wA+EW6pfpcQI7wajRgtIOVX1IE&#10;ALZ3vLSEIoSoTccUPS8vIxwjJAPSUigC4BJGhdjbh95IceEo+48SjgGEJi42zrJ7f1N9ggcQajhO&#10;SdPz8io31YJw3LgiSgBAMWp/cPaIQRIX3ZwCwzEO13xFEQDARVrEt9Xzcld12hKODXRl544UAXAB&#10;FV6NnCMwJLM7RYajbN/FvmMAwbVs1dKye5/YsZUHEKKEvgP1vJyVYw8p0vPimDatqCDgAkaH1yED&#10;+1NkOErtya8pAoCgoqOjLbv3mdqTPIAQNIvT3b1WQThGSK6+qitFANwQjg0Or7k5w2mthqMc4Lxj&#10;AHCFmO6dCMeE45Dp6qH3tY2jgoDDqdCqwqvRbkjvQrHhGKdOc3YogOBiLTzn+G9bt/EAQtA8prXe&#10;L0FbtYfoetg3DbiGCgIOZ9Z+4MED+lBsAICrRDVrRhFsLj49Q++XYCCXx4R9dldSYluqBzg9HJu0&#10;H3jUfcMoNhzj6Jc1FAFA48E4KsrS+5+t/TsPwXjVbntDhOPgdK0eZyYlUEHAocxqqVbUL9Nu7ZlB&#10;0eEIf6uppQgAGtWqlbWDaWt3VvIQQpB4/Q/0vLzUbfUgHBv80GMsHGEPQB+zj1iitRoAADhIldve&#10;EOHY4IfOWceAc13X+ypT7zd0yI0UHQDgCq1bt7Hs3sdLS3gAIUoePFLPy1k59qAKPS/mrGPAucze&#10;B9wrsytbMeAM331HDQA0qpmFe46/qT7BAzAHK8eE46bhrGPAmdT+XyuG6v1o4PUUH7Z3ddcUigCg&#10;US0t3Fr4TU0VDyAEvv66cworx4TjJn7oOOsYcCSr9v9mjxxC8QEAjhcdHW3Zvat2lfMATCo14Zhw&#10;3CScdQw4k1VHK9FaDQBwg2accWx77XvrzimsHHsUZx0DHmJVS7VmYL9MHgJszRffhiIAaFRMTIxl&#10;967et5cHEILmMbG6yuzGmhCOQ8NZx4CHWH2k0vBht/AQYGtJ7X0UAYBtnan9O0UIQduevfW8vNSN&#10;NSEcm/DwOesYcBarWqo1gwb2ky7xMTwI2FbH5HYUAcDlf/aNsfbvsFNfHOchhKBFvK4uOVdOPSMc&#10;m/DwOesYcI4BaSm22A4xqHdPHgZsq1NKe4oAwLZOHaqhCCFI6DtQz8tZOfYwfSvHnHUMOMbg/vYY&#10;ojfqntt4GLClazsnUQQAjWrdmrkEdtcsrrneL8HKsYfpevg339iHCgIOYZejlFRrdVx0cx4IbKd9&#10;HC3/AIIEr6goy+59ZN0KHkAIYrp30vslWDn2sFJKALifGp6njlKyiyGZ3XkosJ2rurJVCEDjWjJv&#10;x/ZaJXXQ+yUqCMfepWvlOHvEICoIOMCPBl5vq+9nyMD+PBTYTnrXKygCgEZFR0dbdu8TO7byAELQ&#10;Jkn3n+WEY49bp+fFtEcC9meXlmpNbs5w/uyArcTWfR6vvqozhQDQqJatrJu3c6b2JA8glHDcMUXP&#10;yw+4tS6EY5P0TE6kCICN2a2lWkNrNezk5itTKQKA4OHYwpXjryq/4AGEEo5T0vS8vIJwjCI9L05u&#10;56OCgI3ZraVac13vq3g4sI0r02ipBtC4KAuHcSlfVx7jIYSgXe+b9LzctfOYCMeh07Xv+IrEBCoI&#10;2JjdWqo1o+4bxsOBbQy6+RqKAKBRrVpZe4TpqS+O8xBCEN1W10CuKrfWhXAcOl2/IUm5oj0VBGyq&#10;S3yMLVuqlaTEtnJrzwweEix3S7fOEh/XikIAaFQzi1eOTx2q4SEE4euv+2ceVo6hr7c+NS2FCgI2&#10;Nah3T1t/f4MHcFY6rNevRxpFABBU69ZtLLv36RO0VIeieUxrvV+ClWPoC8c3DaAVDbCrUffcZu/v&#10;j9ZqWExNqR4+7HoKASCoZs2bWXbvL7d+zAMIQXy67o60IsIxlLDHlqvWSAD2o1qqBw3sZ+vvUf35&#10;oaZpA1a5sRvHNwEITZs21q0cf1NTxQMI5RnpO8ap2s21IRw3TYWeFw+gtRqwHbu3VGvsOk0b3jBq&#10;5C0UAUBImjWzbuW4alc5DyCUcKzvGKdSN9eGcGzihyG2VUsqCNjth36bt1Rr7DpNG+53badE6ZTC&#10;UEkAoYmJibHs3t98VcsDCIHOY5wqCMfQ6OrV6JbKyjFgJ05oqdaoadq0VsMK/3zrDRQBQEhaNG9h&#10;6f1r9u7nIYRA5zFOhGOcU6TnxRznBNiLU1qqNQP7ZfLQYCq1anxD/+4UAkBo4Tja2nB8tvbvPIQg&#10;OMaJcBxJulaOOc4JsJfbh97oqO93+DD2fcJcrBoDaIroFtGW3r92ZyUPIQiOcSIcR5Ku35RwnBNg&#10;H3HRzSV7xCBHfc+qBVy1ggNmYNUYQJPDcbR14ZgzjkPDMU6E40jTdZyT+oEcgPWGZDrzh36ntYLD&#10;uVg1BtBUbWJjLbs3ZxyH+Iw4xolwHGEVel7cMzmRCgJ2CMcD+zvy+3bKdG042+2ZGawaA2iyZlHW&#10;RQvOOA4xHHOME+E4wor0vDi5nY8KAhZTHRy5OcMd+b2r1mo6UGCk2LrP1789cDuFANBkPp91P+dy&#10;xnFoOMaJcBzx//b0vPiKRI5iAazm1JZqt3z/sLcf39JX4uNaUQgAjvJV5RcUIYhmcc05xolwHHG6&#10;2gmuvqorFQSsDpcObal2y/cP++rXKVHu++eBFAJAk8XEWDsw8utKBnIFfUbdO1magwjH7lSh58Xp&#10;XTnOCbCSk1uqNer7p7Uakabaqf/Pvw6jEADC0iwqytL7n/riOA8hiFZJHfR+iQrXf475mJj7oVD7&#10;BYFw3NozQxa9kOefeg4c+mgZRYiAmbNfkblvrKYQdXJvu1E6pbSnEADC0rp1G2vD8aEaHkIQbZKu&#10;0PslWDnGJZXpeTHnlCIca3bslaGjHpPiki0UA9Cp8ugJuXvMkwTjgNsy02X4sOspBICwtWzV0rJ7&#10;Hy8t4QGEwHdVpp6XH/BCjQjH4anQ8+LktvFUEGE5WF0rwyc/51/tAhAe9Qsm9Ysm9QsniFzVwSfj&#10;H/gnCgFAl+joaMvu/U31CR5ACGI665p9VOGFGhGOw6OrpaBfjwwqCF3Uapda9VKrXwBCp36xpH7B&#10;pH7RhPp9xr989H6mUwPQ/+eJhQO5jm78kAcQgoS+ugYulnqhRoTj8FToeXFcTGsqCN1oswZCRxv1&#10;pYPxsz/LJhgD0C0qKkqimlk3yuibr/iFZzAxPZIszT+EY8LxZfXqdSUVRETQZg0ERxv1pZ08fUb+&#10;+O5fZO26rRQDgC6tWln7S7aavft5CEE0078454mVY6ZVh6dIz4tvGnANFUREqdWwzeWfMc0auAjT&#10;qBv3wZ7P/ddr//Ox3HFDptw+5DpWkgE0WXSLaEvvzzFOwbXvrTt/0FaNRlWH+0LCC4ygVsWuy54o&#10;hSuLKQY8jzbqpjlc85X8es0G+ZenFsl/Lnpbtu/6nKIACD0cR1scjjnGKag2HVP0fokqwjEao+u3&#10;JwPSUqggIq7m9BnJyV8oT0xbSDHgWbRR6/Pn8r3y6MI/yNT/eI2WawChBa/YWMvuzTFOIT6jlDQ9&#10;L1/nlToRji0Kx8ntfFQQhlm8ulhuu2cy06zhOUyjjpzNh47KnD+skZ8+9d/yh8IPpLrma4oC4JJa&#10;Rrew7N4c4xRi9hg8Us/LKwjHMPRDckViAhWEodZXHKbNGp5BG7VxtJbrcTN+LUuWvyeHDv+NogC4&#10;QAzHONlas7jmluYewrE36Fo5vvnGPlQQhqPNGl5AG7U51HTrZR+WybjZS/37kgnJAJQWzVtYen+O&#10;cQoupnsnvV+iyDO/SODjYk047pbemQrCNKrNesvOvfLaoukMhIOrMI3aGmpfsrpu6dZZ/umWPnJD&#10;/+4UBfBqOI62NhxzjFNwcRld9X6JKq/UipVjiz4kvTK7UkGYijZruAlt1PagjoF6pmCVf3jXhk27&#10;KQjgxeAVG2fp/TnGKbg2Scl6v0SpV2pFONZH1+Q2JlbDbLRZww1oo7YfNbyLkAx4U7Pm1jaicoxT&#10;cG179tbz8jIv1YpwrE+FnhczsRpWUW3WN905QT4tpxUJzsI0ameEZDXhetXqjRQE8IA2bdpYdu8j&#10;61bwAELQrvdNluUdwjHhOGRMrIaVyiuPy7Dx06Rg6SqKAdujjdpZ1ITrhatKCMmAB8RaOKn6m5oq&#10;HkAQalJ1dNsOer5EqZfqRTjWp0jPi5lYDaupNutH5i+RhybPpRiwLdqoCckA7CkqKkqimlnXVl21&#10;q5yHEEQEJlUTjhGyCj0vZmI17OK1ko20WcOWaKN2X0hmTzLgHq1atbL0/tX7+KVpMBGYVF3hpXoR&#10;ji38sDCxGnZCmzXshDZq94ZkBncB7tG6dRtL7//1F5y3HgyTqgnHZmNiNVyDNmvYAW3U7sd0a8Ad&#10;WraMtvT+tTsreQhBMKmacGy2Cj0vZmI17Ig2a1iFNmpvhuQn60LyocOsAAFOY+Wk6pP7tvEAQsCk&#10;asKxo8IxE6thV1qb9fyFyykGDEcbtbdtqQvJ42Yvlf9c9DYhGXAI9d+qlZOqaz/nF/jBMKmacGyF&#10;Ij0vZmI17Ey1WT9T8KbkjM/3hxfACLRRQ/Pn8r0y+YXlsmT5e1Jd8zUFAWzs4407LZ1UfXTjhzyE&#10;IJhUTTi2QoWeFzOxGk5QuLlcsnOn+kMMEEm0UeNiJ0+fkWUflsm4Gb+W198qoSCATX3+xZeW3v+r&#10;yi94CEG0732NpTmHcOzdcFwd7ovVxOq46OZUEban2qxH5z1PmzUigjZqhBKSX31vo//4p/dL2FsI&#10;2M2nB49Yev+vK4/xEIJo01H34F9WjmH+B6dnciIVhCPQZo1IoI0aTaGOf/qP1//XP9l6+67PKQhg&#10;A2q/sfpv00pVm9hzHDQcp6TpeXmZF2tGOLZBOL6yc0cqCEehzRrhoo0a4VKTrR9d+Af/0C72IwMW&#10;/+C7bb+lx5EyqTo0yYNHWpZvCMfeVqHnxR2TmFgN56HNGk1BGzUiRQ3tYj8yYK3dFda2VDOpOriW&#10;neIszTeEY2/T9ZuVXr2upIJwJK3NWoUe2qxxObRRI9Ia7kfesGk3BQFMZvV+YyZVBxfbTffQ3yLC&#10;MSwJx9kjBlFBOJoKPSr80GaNi9FGDSOpPY/PFKySZ1/8PecjAyaxw35jJlUHF5+eofdLVBCOEa6q&#10;uuuAni/QJT6GKsLRVPhRIUiFIYA2apjpw72Hzp2PDMBYar+x0q9HhmXfA5Oqg/Ndlann5dWEY+il&#10;6wOU3DaeCsIVVBiizdrbaKOGFbTzkR+Z8RtarQEDWb3fWGFSdXDtMvvpeXmpV+tGOI6cIj0vtvK3&#10;b0Ck0WbtXbRRw2q7jp3wt1oz1RowhtX7jZlUHZrY9GsIx4RjS+n6EF19VVcqCFehzdpbaKOG3WhT&#10;rVet3kgxgAhpuN84Lqa1Jd/Dl+X84j0YX3/duaKCcAxLP0TpXVOoIFyJNmv3o40adqVarReuKpEn&#10;/+M1BnYBEaDtN1asOm2lalc5DyKIuAzd4ZiVY4ilH6JBA/tRQbiW1mZduLKYYrgMbdRwgi2HjvoH&#10;dnE2MqCPHfYbV+/jF7HBtElK1vsligjHiIQyPS8ekMbqMdxLhaec/IXyxLSFFMMFaKOG02hnI6uB&#10;Xdt3fU5BgDB89Nn5w1na+WIt+R6+/oIukGDa9uyt5+UHvFw7wnFk6Vo9vrJzRyoI11u8ulhuu2cy&#10;bdYORhs1nEwN7Hp04R849gloIvVLJfVLJo1VXY+1Oyt5GEEkDx5pWZ4hHCNiH6aOSQlUEJ6wvuKw&#10;XJc9kTZrB6KNGm6hHfvEKjIQmvId1i8oHlm3ggcRRMtOcZbmGcIxIvZhsmqwAWCFmtNnaLN2ENqo&#10;4UasIgOh29lgv3FcdHNLvoevDlfwIIKI7daZcEw4dkc4zh4xiArCc2iztj/aqOF2ahWZidZA48o+&#10;/+Lc/7tncqIl38OJz3bxIIKIT88gHBOObaNKdG5iz6S1Gh5Em7V90UYNr2CiNXB5GzbtvmC/sVVq&#10;9u7nYQSReP0P9Ly8Wjx8xjHh2Bi6PlDJ7XxUEJ5Em7W90EYNL9ImWj/74u+luuZrCgIE7NhzyBY/&#10;r9buPsTDCCKms64zjku9Xj/CceQV6Xlxt1SOc4K3qTbrm+6cIJ+W89thq9BGDa/7cO8hGTfj1/7V&#10;MgAin+y6sDHyikTzOx1P7tsmZ2vO8DAa0SyuucSmX0M4Jhzbiq4P1c039qGC8LzyyuMybPw0Kfj/&#10;7N0JfFXVufD/da9SsIYkTIkIyDyGMTKoEECmQgWMqGWQi2mVW9S/gFahVq1xqtehCvpppa+1DVyL&#10;2gERsFAqGIiAAjIPYQgkkoCAShKwQrX/9z3PIbERQs7Ze619zh5+38/nXG81e2Xn2Sc5+9nrWc+a&#10;t4RgxBhl1EDFjfiZr9TDOUvUy79fSjAQaFJFIc3r4u3UIR6aR5LQrmlc8xiSYxh/U13dpwsRBNTZ&#10;Muups+eqO6c/QzBigDJqoHoLP9qtpj76O5p1IbA+2rzvvH/XqX3LmJ/HsQ1ruBgRNOyqnUeQHPM2&#10;Mq5QnV3MbktqSj11RVICUQQqvJa3gTJrh1FGDdRsz/HScLOu9/K2EwwEzpbdhef9u+R6iTE/j7ID&#10;fEZFktw+jeSY5Nidf0d0Dm5cL4kIAlVQZu0cyqiB6EiZ9f+8+XfKrBE4Oz4+ct6/q59cN/a/g/sP&#10;cTEiqJ/WQ+fwVUSQ5NgpuToH9+jQmggC56DM2izKqAF7KLNGkMj7vKT8i/P+ff+MHjE9jzMnjqvT&#10;xeVckBoYaMZVSBRJjp2i9eaKxzoOwCukzFpmO6Hnl7Nfo4wasIkyawTFug35rjiPz7et42JEQDMu&#10;kmM303pz9bwyjQgCNcgcPYggaBo5vB9BADRUllnPfX0FwYBv5ReeX1Ldp0Xstx09sXsbFyOCxNba&#10;k2skxyTH7kyOO6e1VIm1axFFoBppqQ3CvyPQIyVxNP8D9M1fs1U99sIfw9vdAH7zvkvW+ZYW7ONi&#10;RFCvbXvdIXKJIsmxk7QWtXdsnEIEgWpcl9GLIBiS3ro5QQAMWFNQrB5+4Q21aw8Ng+AfK1dVP1vb&#10;uH5yzM/lZEERFyRSctxJax34ViJIcuw0rdljmnIB1aOk2pxBGT0JAmDInuMn1M//z0LWIcM/7+mD&#10;h6v995elNIj5uZzKP8oFiaBB94y45S0kx3D8TUZTLuB8lFSblTVpJEs4AIMq1yG/+VYewYDnbdhb&#10;/WxtYsJ3Y3oeR1Yt4mJEkNyT9cYkxz5PjmnKBZyPkmrzBqW1IwiAYb9bsUE99/JCAgHPutAWTqJz&#10;57YxPReacUVGMy6SY98nxzTlAs5HSbUDyTGl1YAj/r7zQHg/ZBp1wYtq2sKpfnLdmJ4LzbgioxkX&#10;ybFX0JQLMISSamdQWg04R/ZDplEXvKi6LZwqyW4HsUQzriiSY5pxkRx7BE25AEMoqXYOpdWAkwny&#10;2UZdJMjwErds4SRoxlWzixNr0YyL5DgYyfE1V3UjgkAFSqodTI4prQYcJY266GQNr7jQFk6iT4sm&#10;MT0XmnFFltCuaVzzFZJjxOzNdnWfLkQQUJRUO43SaiA2CbJ0sl6ybAPBgKtdaAuneKAZV2QNu2rn&#10;CyTHJMfeSI5TU+qpK5ISiCICj5Jq51FaDcTGS0vySJDhahfawknEeskfzbgiS26vvcNNLlEkOY4l&#10;raZc7S5PJYIIPEqqY5AcU1oNxDRBZqsnuJGsjb/QFk7xcGJrPhclgvppNOMiOfYWrdnjNs2bEEEE&#10;GiXVsSGl1QBiR7Z6IkGG2+zcXXNn6Fj2wzlz4rg6XVzORamBNOOq20qrrJqSapLjmMvVOZimXAg6&#10;SqpjZ0hHOuQDJMgIsrytNZcxx3KP48+3reOCRFAvXXtJVC5RJDmONZpyARr690snCDEyoA8P4wAS&#10;ZARVWfmX4a3HavxMjuEex8c2rOGiRJDUSvuhNjPHJMcxVyh/b+weLE25pKwUCCJpSBfLD+KgGzd2&#10;OEEASJARUHlrd9T432O9q0HZgQIuSgQpvfqSHJMce5LWG69tk8uIIAKpf9eOBCGG5GEcpdUACTIC&#10;erO6+2CN/71j45SYns+JTXu5KBHU73q1zuGriCDJcbzk6hzcrlUzIohAGnfjUIIQY5RWAyTICGhy&#10;XHy0xv/euH5yzM7l5IHt6uvyr7goNajTNFHVrtdI65ITRZJjTybHrLlEEFFSHR+UVgMkyAielau2&#10;qZNnak5GL0uJ3TK/z3du5qJEUK9bh7jmJyTH0KH1ZIYEAUFESXV8UFoNkCAjePYcPBzxa5pc1jBm&#10;53Ns04dclAiSW7eNa35CcgwdpaFXkc4AfVqw3zGChZLq+KG0GnBHgvzy75cSCMTEhr2Rb1Obx/Be&#10;tLzgIBclgnodu+ocLs2CC4kiyXE85eoc3LbZ5UQQgUFJdXxRWg24w8KPdqslyzYQCDhq155DqqT8&#10;i4hfF8vtRUs3khxH0njA6LjlJSTHMEGrdKF3eiciiMCgpDq+KK0G3OOlJXkkyHDUhii7QstnQyx8&#10;tiWPixJBcs+Wcc1LSI4R9+S455VpRBCBQUl1/FFaDbgrQZbZPcAJH+39OOLXxHJ539EP2GEoksTW&#10;2slxLlEkOY43rTdh57SW4VJTwO8oqXaHwYOuIgiAi/z8/ywkQYZxxSWfqj3HT0T8urqX1InZOZUW&#10;7OPCRJCS3kd3CGaOSY5dQetRWLvLU4kgfI+SaneQB3JpqQ0IBOASss3Oc3P/qsrKvyQYMGbdhvyo&#10;vq5N89jNHJ/Yms+FiaB+mtYkwlZ1tlkwSI7jTuspTXpaWyII36Ok2j2uy+hFEAAXkaZJD7/wOoGA&#10;MfmFR6L6uk7tW8bkfM6cOK5OF5dzYWpQp2miqttKqzkas8Ykx66Rq3Nw584kx/A3SqrdJXP0IIIA&#10;uMye46XsgQwjpArh/f3Rleon10uMyTl98j7bl0VSt02zuOYjJMcwSetJTeao/kQQvuaXkuodO/2x&#10;BQWl1YA7yR7Ib75FR1/oyVu7w3X3oKV7dnJhImjYtXtc8xGSY5hUGHoV6QwQy26BQKz5oaR69kuv&#10;q+GTH1RXf3+KL5JkSqsBd/rdig1q/ca9BAK2bc4vjOrrEmvXitk5fbptOxcmgnodu+ocXkZyTHLs&#10;NlpvyLbNLieC8CWvl1QfPXZCTZqcrR7OWaDKz3yldh79LJwk58xb4unrQmk14F7PvP43GnTBtq2H&#10;Ponq6zo2TonZOZVuPMiFiaDxgNFxy0NIjuGEXJ2De6d3IoLwJS+XVK/O26wGj7tXLdz07XIwSZKn&#10;zp4bTpolefYiSqsB95IO1k/9+i8EApatXLUt/P6JRqwmZo6sWsSFiSC5J/sbkxz7j9YTmxHD+xJB&#10;+JJXS6qfeOpVNXL6L9THZacu+DWSNGdmPRBOor2I0mrAvTYXH1NzX19BIGDtZnR3YdRfe3mMHpCe&#10;2L2NCxNBw65ddIcgOSY5dh2tN2VqSr1w+SngJ14sqZaZ4DETf6qe+fOyqL5eyqwnzHw2vCbZayit&#10;Btxt/pqtrD+GJWv3Rd8CJ1a7pXy6jYrfSJLbp+kOQZBJjl1plc7B6a2bE0H4itdKqhcuXh0uo353&#10;d4Gl46TMWtYkS1LtpTJrSqsB92P9MaJlpaRatGnVLCbndWITD3giuazfCJ3Dt4ZepUSR5NiNtJ7a&#10;tIvRHykgVrxUUj3jwZfUpOyXaiyjjkSSakmuvVRmndEjjTcq4GKS7Mx+dTGBQESbd1lreiUPSB1/&#10;/x7Yrr4u/4qLU4M6TRNV7XqNdIbIJYokx26l9ebs3y+dCMI3vFJSLTO9Q2+cruYsW21kPEmuZa2y&#10;rFn2gpHD+/FmBVxuTUGxei+PrXBQs51RdqkWsdpC9OgH73FhIqjXrYPuEJRUkxz7NDkOJRKx3HMO&#10;cJIXSqplO6YrM+9SHxaWGB9b1ix7ocxa/u7Q7wBwv18tzKW8Ghe0a88hVVL+RdRf37h+ckzO69jm&#10;j7g4EaT0uDKu+QfJMZwk9f5FOgP0bnUFUYQvuH17sjunPxPejqn8jHPlXlJmLcm3rGV2dYLs4e22&#10;gKCgvBo1WbV2h6WvvywlRp2qt+ZzcSJIvepancMl7ygkiiTHbparc3Cb5k2IIDxPKiCyJo105bnt&#10;2HlQXf39Keq1vA0x+X6SfMtaZlnT7FZe3W4LCBrKq3EhG/Z9bOnrr7mqm+PnJOuNTxeXc3FqcHFi&#10;LVW3ldY2TpRUkxz7OzmOxR8rwGmD0tq58rykjHr45AfD2y/FmqxplrXNbiyzprQa8A7Kq3EuqyXV&#10;Ihadqj/fuZmLE0G9dO37pVyiSHLsdlpPcDJH9SeC8H5ynNHTVecjCemkydmOl1FHImubpcxaknTX&#10;JciUVgOeIOXV8//C/TD+zWpJtYhFp+pjmz7k4kTQsGt3kmOS40Akx2U6A8SqgyDgBLeVVMu2SplZ&#10;D6iFm3a64nwkOZckXdY8uwml1YB3LPxod3i2EBBWS6pjdZ/5+dadXJwIUq8aYCLvAMmx6+XqHNyj&#10;Q2siCM9yU0n17JdeVxNmPhuXMupIZM2zrH2WNdBuQGk14C3/+9YqggBbJdVtm13u+HmdOXFcnco/&#10;ygWKoEH3DJ3D+SNAchyM5LhT+5ZEEN5Njl1QUi1l1LKN0sM5C+JaRh2JJO2yBlqSeFckyJRWA56x&#10;qfiYWrJsA4EIODsl1ZenOt+p+pP3l3JxIkjuqX2/n0sUSY4DkRyPGN6XCMKT3FBSLWXUg8fdG95G&#10;yQskeZckXtZEx7tZF6XVgLcsWL2JIASc1ZJq0blzW8fPi/XGkTXs2kV3CJJjkmPP0Kr/T02pp9JS&#10;GxBFeE68S6qfeOpVNXL6L9THZac8FztZEy1royW5jxdKqwFvkXLaN9/KIxABZaekWlzdp4vj58Z6&#10;48hSemlPhpEckxx7itY6gB7tWhFBeC85jlNJdWUZ9TN/Xubp+EmZtayRliQ/XtJbN+eNDHjIn97f&#10;wtZOQb3RtFFSLQ9AZRLGSaw3jk7jAaPjlmeQHCMecnUO7p3eiQjCU+JVUr1w8erw9kheKaOORMqs&#10;JcmXZD8eZdZu24YLQM1ka6eF76wlEAFkp6S6cb0kx8+L9caRGVhvTJdqkuNgJcesO4bXxKOkesaD&#10;L6lJ2S+5uumWXZLsy9rpWJdZywMOedABwDsWb9zF7HHA2C2pjsWOKKw3joz1xiTHJMcWse4YnkuO&#10;YzjjKNsfDb1xupqzbLWvYyprp2UNdazLrN20HReAyJg9Dh47JdUiFjuisN44MtYbkxwH9m+XzsGs&#10;O4ZXxLKkOmfekvD2Rx8WlgQmvlJmLQ8DYlVmTWk14MEbju37CUKA2CmpFq1aNnH0vFhvHB3N9cZb&#10;Q69Sokhy7EW5Ogez7hheEauZxjunP6Omzp7ryzLqSORhgKytljXWTqO0GvAeKbFl3+NgsFtSLWRX&#10;Aiex3jgy9jcmOSY5tol1x/BMcuzwTKOUUV/9/Snqtbxg3/jJQwFZYy1rrR2/ppRWA56z/MMdBCEA&#10;7JZU92nRxPFzY71xZImtSY5JjkmObWHdMTzxR97hkurZL70eLqOWbY5wlqy1locF8tDAseSY0mrA&#10;c/YcP6HWb9xLIHzObkl122aXO35urDeOLCW9D8kxyXGgse4YvubUDKOsr500OVs9nLMgkGXUkcjD&#10;AnloIGuwnUBpNeBN72/MJwg+Jg8/7JZUX+7whAvrjaNzWb8ROoez3pjk2PO09iFj3TFcnxw7MMMo&#10;2xdlZj2gFm7iCXRN5KGBrMGWtdiOXFtKqwHP+duO/Wzr5GN5G3bbPrZz57aOnhvrjSNL6JCqatdr&#10;pDNELlEkOfY6rTcx647hZk6UVMu2RRNmPksZtQWyFlvKrE3viUxpNeBNy1d+RBB8at3+j20fmzmq&#10;v6PnVrJ6BRcogsuuoaSa5Bhab2LWHcPNTM4sShn1mIk/DW9bRBm1dfIwQR4qyBptU2K1PRcAs/K2&#10;7iMIPrRy1bbwntZ2xOJe8sRWSvojYX9jkmOcXRewVWcA1h3DtcmxoZlFmfEcPO5e9e7uAoKqQR4q&#10;yBptWattak/kIR1bE1jAY6QxV3HJpwTCZ7bsLrR9bNsmlzl6bicPbFeni8u5SBGwvzHJMc5aqHMw&#10;647hRqZKqmVbopHTf6E+LjtFUE39wdm0M7xm20SZ9YA+3Qgo4EHrNjCL5zdr9xXZPrZdq2aOntvR&#10;D97jAkXA/sYkxzD0ZmbdMdyod6sr9D5Ij51QQ2+cHt6WCOZJmbU8dJA13DrGjR1OMAEPorTaXxYv&#10;W2+7pFo43Yzr2GbWuUfSsGsXkmOSY5h4M7PuGG6kM6O4cPFqdWXmXerDwhIC6TBZwy1rue2WWcvf&#10;H0qrAe+htNpftuQXaR3vdDOu44YbQvoR641JjvFt7HcMX7E7oyhl1JOyX6LpVgzJWm5Z0223zJrS&#10;asCbKK32B9ma6/39h2wf7/QEy2db8tTX5XymR8J6Y5JjfFuuzsGsO4abyEyizChasWPnwfB2Q5RR&#10;x4es6ZYya3k4YRWl1YA35RceIQg+kLd2h9bxTjfjOvrBKi5SBKw3JjmG4Tc1647hJlZnEnPmLVHD&#10;Jz/I3sUuIA8nZK23lTJrSqsBb9p66BOC4ANrtuzROt7pZlyfbtvCRYqA9cYkxzD8ppab0z4tmhBF&#10;uIKVmcQ7pz+jps6eSxm1i8hab1nzLWu/o0VpNeA90sBp155DBMLDZN34puJjWmM43YzreO5OLlQE&#10;TYdo7+5Bckxy7Et66447MHOD+Iu2pFrWt0oZ9Wt5GwiaC8nDCln7LQ8vokFpNeBNO3cXEQQPM7Fu&#10;3MlmXEdWLeIiRXBxYi3VoHuGzhCsNyY59q1cnYOvuYqZG8RfNDOIs196XU2Y+Sxl1B4gDy/kIYas&#10;Ca8JpdWAN7Hu2Nt0t+RyuhlXce7fuEgR1EtvpzvEQqJIcuxXWm9up9vwA9GoaQZR1rFOmpytHs5Z&#10;QBm1h8hDDFkTLmvDa0JpNeA9B499ThA8SkriZUsuHU7vdvL5VkqqI2nYtbvuELlEkeTYr6RjQZnO&#10;AMzcIJ5qKqmWMurMrAfUwk18UHqRPMyQteFSZn2hZl2DB11FoACPKSn/IrwVELxnlWaXatG+tXPN&#10;uM6cOK5O5R/lQkXQbNj1JMckx3DqDZ6e1pYIIm4uNHP4xFOvhrcJooza+6TMWh5yVLcncue0lo6X&#10;6AEwb89emnJ50YZ9H2uP0aN7B8fO79DS17lIEdRpmqjqttLqVM0+WSTHJMc16d8vnQgibs4tqZYZ&#10;xjETf6qe+fMyguMj8pBD1ozL2vFzXZfRiwABHlOk2e0Ysbdy1bbwrL+OxNq1VP+MHo6d47HNH3Gh&#10;IqjXTfvhBOuNSY59T+tNLn/k5I8dEGvnllTLNkCDx92r3t1dQHB8SMqsZe24rCGvWmadOXoQwQE8&#10;5tPSUwTBY7bsLtQeo2PjFEfP8Xg1FUb4tpQeV+oOkUsUSY79Tv7aae2rMCitHVFEzFUtqZ7x4Evh&#10;bYA+LuOGy+9kDbk8BKkss6a0GvCej1ny4imyRnztPv0tuJzcAvSzLXnq63Iab0bSbMR4rbeCOtuv&#10;CCTHvperc/CVXdsTQcSclFTLDOLQG6erOctWE5Ag3ViXnQqvKZe15YLSasBb/nH6nwTBQ/LW7lAn&#10;Dez44OQWoEc/YClsJAkdUlXteo3ili+A5DgwyTEdYxFrUlK97sPt6srMu9SHhSUEJKBkbbmsMaf3&#10;AeAt+ZrbASG2NucXGhnn6j5dHDvHI2vXcqEiqN8tTXcI1huTHAeG1pudskbE2t7DR8Nl1OxdDFlj&#10;Ls266H0AAOYVl3yq3t+v3138iqSEC269qEu2cCrdeJCLFUHTgd/THSKXKJIcB0Vp6LVVZwCnN3UH&#10;qmJtMaqShyQ8KAG8l3TB/dZtyDcyTnrr5o6d4yfvL+VCRaHxgNE6h8ui80KiSHIcJLk6B/dO70QE&#10;AQBAVA4f+ZwgeMBf1+80Mo6T/WlKVq/gQkXQaCAl1STHiOmbPmvSSCIIAADgE7v2HFKHNfc2rtSj&#10;ewfHzvPE1nwuVgQNu3bXHSKXKJIcB432m16aJAEAAMD7Vq3dYWQc6QnRP6OHI+coWzidLi7nYkWQ&#10;etUAkmOSY9jwts7B6WltiSAAAIAPrNix38g4HRunOHaObOEUWZ2miapB9wydISTIpUSS5DiIcnUO&#10;ZjsVAAAA71u5apuRvY1Fjw7OVRYeWv4uFyuCet20S9pziSLJMcmxneQ4o0e4VT8AAAC8a83mPcbG&#10;uuaqbo6co2zhdCr/KBcrgib9B+sOQTMukuPA2qLOtmq3zclW/QAAAHCWqb2NK2WO6u/IeR5a+joX&#10;KwqX9Ruhc3hZRX4AkuPAytU5eFBGTyIIAADgUab2NhZ9WjRx7DyPbf6IixVBcs+Wqna9RjpDMGtM&#10;chx4Wr8EI4b3JYIAAAAetdTQ3saibbPLHTvP43mbuVgRNL7mGt0hcokiyXHQaf0SpKbUc/QpIQAA&#10;AJwhexuXGNrbWPRO7+TIeR5ZtUh9Xf4VFyzSfTlbOJEcQ5u0atfqiz+gZxeiCAAA4DFLV24yOp5T&#10;FYXFuX/jYkVgYAunraFXIZEkOYZmaTVbOgEAgJq0b9eMILhMWfmXat3+j42Nl5baIFxR6IRjazZy&#10;wSJgCyeSY5ij9cvAlk4AAKAmSYmXEASXyVu7w9jexqJHu1aOnOfJA9vV6eJyLlgEbOFEcgxz2NIJ&#10;AAAgQNZs2WN0PKfWGx9a/jYXKwoGtnDKJYokx/g3rV8ItnQCAADV6dCoHkFwGdnbeFPxMaNjOrXe&#10;+MjatVywCAxs4URiTHKMc7ClEwAAMO67db5DEFxm8fINRseT5XVOrDc+c+K4Kt14kAsWgYEtnCip&#10;JjnGOXJ1DpY/iEM6tiaKAADgWxol1SUILrNh38dGx3Nqed2hpa9zsaK5D2cLJ5JjGKe9pVN6Wlui&#10;CAAAvp0c1yM5dpOVq7YZ3dtYXNm1vSPnevj91VywCNjCieQYztEqqcgcPYgIAgCAb2lyWQOC4CJr&#10;Nu8xPubgQVc5cq4nNu3lgkWQ0le77w8l1STHuIBcnYM7p7VkSycAAPAtCZfWIQguIY243t9/yOiY&#10;sr+x3AOaVrR4nvq6/CsuWqTkOL0PyTHJMRyivaVT/64diSIAAPhG757tCIJLrFi91fiYTu1vXLJ6&#10;BRcsCs1HTdI5vKzi/h8kx7gAradHwwZfRQQBAEAY2zi5y6rt+42P6dT+xie25nPBImg0MC2u9/0g&#10;OQ6CXJ2DM0f1V4m1axFFAACgGrLcyjWcaMQlnNjO87Mteep0cTkXLYLL+/UnOSY5hsO0f0kGpVE+&#10;BQAAlLqCZlyusXaT+ZlYWW/sxP7GB95+gwsWhdSrrtUdIpcokhwjsrd1DnaqnT8AAPCWjm2aEgQX&#10;kEZceQXFxsd1ar3xsTUbuWgRJHRIVXVbddEZQrZwLSWSJMeITGv2eNzY4UQQAACo9u2aEQQXcKIR&#10;l3BivTEl1dFpNmxIXO/3QXIcJLk6B0t5TZ8WTYgiAAABJs24khIvIRAu4EQjLuHEeuOjH6zigkVz&#10;v33VAJJjkmPESGHopfWIcUDPLkQRAIAAa57KemM3cKoRl0yEOLHe+NDyd7loEdRpmqgadM/QGaKo&#10;4n4fJMeIktbTpMzRg4ggAAAB1q5FY4LgAms273Fk3B4dWhsf8+SB7epU/lEuWgQpfXvG9T4fJMck&#10;xxZ1TmsZ7mAIAACCqXuXlgQhzqQR1/v7Dzky9jVXdTM+5qHlb3PRokmO0/voDpFDFEmOYc0Wdbbk&#10;wjanOhgCAAB3k/XGTZs0JBBx5lQjrsTatVTmqP7Gx6WkOrKLE2up5qMm6QxRVnGfD5JjWKTXtfrG&#10;oUQQAIAgJsfNKal2A6cacfVudYXxMSmpjk6jjB5xvb+HPRcTAl/IDb2m2T24f+iX94qkBPVx2Ski&#10;CSBQZFalY+OUb/27DwtLCAwCo33LywlCnDnViEukp7U1PiYl1dFp0n8wyTHJMeJEfnmk9CLJdoLc&#10;taN6LW8DkQTgSfKAr3G9JFX3kjqqTfOzW9R1at9SJddLDP//bVo1C/dY0LFj50G1/8DZNYGlJ8rV&#10;rj0Hw///J8c+U0c+L1Wnvjytdh79jIsBTxk0oCtBiDOnGnEJJxqvHlm7losWhcv6jdAdIpcokhxD&#10;L0G+1e7Bsjk8yTEAt5MtSRrXT1aXpTQIN5mpn1w3XP0SC5JcR5NgHz12Qq37cPs3CXRl8rz7yDFV&#10;fuYrLiJco1+bZgQhzpxsxCUPDXUfCp7rzInjqnTjQS5cBI0Gpqna9RrpDCHT86VEkuQY9uXqJMdZ&#10;k0aqh+bM58YNgGtIJ31pGNi+dTPVo3uHmCXBumQ/0Qs1wKlMnHfs2KcOH/1M7Tt0mKQZcdOjQwuC&#10;EGeLlzs3MSFVgaYdWvo6Fy0Kl/fTboJGSTXJMQz8Ev1eZ4BBae3Uwk07iSSAuJBZYdmPU2aEneiu&#10;6qbE+dyfrzJpXvvBVrW/qETtPXyUPhBwXMY1nQlCnK3Ysd+xsaUq0LTD76/mokWh2YjxJMckx4gz&#10;Kb2QEozrbSfHGT1JjgHEjJT8ycyG3MBJ9UqQVZc0V02YN+cXMMMMo6SkOinxEgIRR0uWbVAnHfyd&#10;HjG8r9HxpKT6eC73iZEkdEjVLaneqiipJjmGEQt1kmO5OZ06ey5RBOAYKZW+LqOX6t8v3TNl0m5K&#10;mFfnbVar39+k9h44pDYVFDG7DNsoqY6/5R/ucGxsqcSRvyEmUVIdnWbDhugOkUMUSY5hRq7uAEM6&#10;tlbv7i4gkgCMJ8TSNdV0c5igkQcKVR8qSAfthYtWqg3b89XGwhJHZ6HgL5RUx9euPYfUnuMnHBt/&#10;QM8uxsekpDra5Ph63SEoqSY5hiGF6mwpRjfbf0z7dCM5BqBN9g8e3bu7GnfjUGaIHXS2g/Ztqqiw&#10;SB0+clit37hXfbS9QOUf+kTlHztBgFAtSqrjb+nKTY6OL9U5JlFSHR0pqa7bSuvBxNaK+3mQHMOQ&#10;nNDrBbsHjxs7XD2cs4AoArBFSvluuX5I4NcQx0vvnu3CLyFbxKzbkK827SlSmw4dJTj4Rt8e7QlC&#10;HJWVf6mW73RuIiLcz8HwQ0lKqqNjoKQ6lyiSHMOshTrJsaxPobQagBWVs8R3Tr6ZsmkXadqkobq5&#10;ST91s+oXvhlf88FOlbd5D4lywNUN/b4OGtCVQMTR8pUfOTp+euvmxscs+DMTJ9Elx9ol1TlEkeQY&#10;ZhUqSqsBxIDMTowb2k9Nvm2M8cYvMEtKaL8/rGf4VTmj/P7WfSr/OKXXQTO4cxuCEGdL1ztbniy7&#10;j5h08sB2dSqfh2qR1GmaqFtSXRR6bSGSJMcwL1cnOaa0GkCkpHjyDcPUtLvHEwwP+mZGObNfuCmQ&#10;rH1ct/9jmnkFxKhhvQhCHK1ctU2VlH/h6PcwvYXToeVvc+GikNJX+6EEjbhIjuGQnNBrmt2DKa0G&#10;QFIcDJ3aNwu/hOy5KlvL7GE22bfSm6aEH44gfv6+bpuj48v9m/EtnJa/y4WLQqvrx5m4fwfJMRwg&#10;JRlSmmF70Ul6WluSYwAkxQEycniv8Es6Xr+/MV/9bcd+guIzfbvTiCueZEnDpuJjjn4PuX8ziZLq&#10;6EhJdYPuGTpDUFLtEv9JCHxLqzRD9iMFEGzSaGvK8P5qx8rfkxgHiHS7vnfKaPXqA5NUZs9O4QZO&#10;8L4miZeGH34gft5ctMbx72H6/o2S6uhQUk1yDPfL0TlYOs6mpTYgikBATczopT5a+Cv1zJN3E4yA&#10;kvLbO7KGq1cfuV1N6NuNJNnjBnShEVc8Scd4WdvvJKnyMb1jACXV0TFQUp1LFEmO4azK0mrbrsvg&#10;CTMQNLJP8dp5z6hfz5pBB2qESafrW8cPJkn2uMzrriEIcSTbNznd9K5/145Gx6OkOjoGSqrLFDPH&#10;JMeICUqrAURFSqhfnHar+vtfZrFXMSImyRMzehAQDxmW1jp8/RA/Tm/fFL7Og68yOl7+/87hwkWB&#10;kmqSY3hHjs7BlFYDwVBZQp01aSTBQFRJ8n+NvTa8Jrlv66YExAPGju5LEOIoFts3yQPOzFH9jY55&#10;bM1GLl4UDJRUkxyTHCNGKK0GcEGyPm1e9t2UUMMWWZP883t+oB7PGqk6NOL941bf69yG7ZvizOnt&#10;m8SgtHZGx/tsS546XVzOxYuAkmqSY3gPpdUAziOzxSveeN74TAOCR7pbz37kh+r2Ib1Zj+xC/Xp2&#10;IAhxtGvPIce3bxJXdjW7TdeBt9/g4kWBkmqSY3hPjs7BlFYD/lK5tpjZYph2c2Y/Neve8apH0xSC&#10;4RLpoWshDy8QP0tXborJ9xk3drjR8Q4vzePiRYGSapJjeI92afW4EQOIIuAD0omatcVwkpTv/s9P&#10;J6ofDe7FLLIL3DCkN0GII9m+afnOAse/z5COrY0+7CxaPE99Xf4VFzACSqpJjuFdWr94pp9GAoi9&#10;GTcND3eiZrYYsTD2hozwLHJ71iLHDbPGLrj5emdtTL7PgD7djI5XsnoFFy8KlFSTHMO7cnQOlptp&#10;eSoJwHukjHrJrJ+phx64jWAgpmQW+cVHfqgyr+xIMOKAWeP4W7xxV0y+z+BB5rZwOnPiuDqet5mL&#10;FwVKqkmO4V3apdWmn0oCcF5lGXV/9qRFHN3xwxHqp2OHUmYdQ8wax9+SZRvUyTPOlyZLXxiTe9Mf&#10;Wvo6JdVRoKSa5BjeR2k1ECDSjZoyarjFtRld1GP/nUmZdYz81w30Com3Batj04jL9Jabh99fzcWL&#10;Qssxo+J6Xw6SY+jL0TmY0mrAOx7PGhPuRg24Saf2zdTj94yjm7XDhqW1Dsca8bN+415VUv5FTL6X&#10;yS03Tx7Yro7n7uQCRqHZsOtJjkmO4XGUVgM+V7m+eNrd4wkGXCkp8ZJwN+uhaa0IhkPGju5LEOLs&#10;rXfXx+T7XJGUYLakevnbXLwoJHRIVXVbddEZgpJqkmO4BKXVgE/JTdL8p+9nfTE84b47MmnU5YAJ&#10;fbuFG6EhfopLPlWbio/F5Hv172r2d+jQ8ne5gFFoNmyI7hA5RJHkGO6g9csopdWZ6WlEEXAZaciy&#10;4o3nSYzhKdKo6+6RGQTCEGl4lnndNQQizt5ctCZm32vcjUONjfXZljx1Kv8oFzCq5Fi7pJrkmOQY&#10;LqFdWj0ooydRBFxEOlIvzHmKxlvwpJHDe5EgG3Jzv+7hsnXET1n5l2r5zoKYfC+pFjL5QPTA229w&#10;AaNgoKS6qOJ+HCTHcIkcnYOzJo0Mr2sEEH9SyUFHapAgo0nipWrsDcQw3ha+szZm38t0SfWxNRu5&#10;gFFofdMY7bcJUSQ5ho+SYzEojb0TATckxvNeySYQ8E2CzBpk+6aMuZYgxJnMGi/euCtm389kSXXR&#10;4nnqdHE5FzEKzUZoN7zMIYokx3CXwtBrq1ZyTGk1QGIMGCZrkOlibV3f1k1V7548tI63vLU71Mkz&#10;X8Xke5kuqS5ZvYILGIVGA9NU7XqNdIagpJrkGC6Vo3OwlFbLH2YAJMaASdLFOp19kKMmTbh+9INB&#10;BMIFFqzeFLPvZbKk+syJ4+rIO+u5gFG4vF//uN5/g+QYztFe72B6rQsAEmNA/PTOG1WHRqyjj8ao&#10;np3YuskFlizboErKv4jZ9zNZUn1o6etcwChcnFhLtZkwleSY5Bg+VRh6rXLLH2YAJMZAJem4/ONx&#10;Q8Kzoriw9o3qqVvHDyYQLrD8w+0x+16mS6oL/ryACxiFRvox31px/w2SY7hUjs7B8oeZ0mqAxBhw&#10;Qqf2zVTW0KsIRA0mXteXILjA+o171Z7jpTH7fiYr904e2M7exlFq0l/7QVQOUSQ5hrtpl1aPG9qP&#10;KAIOS0ttQGKMQJIO1sPSWhOIakhnb5pwucNb78Z2va7Jyr38/53DBYxCnaaJqvmoSXG/7wbJMZwl&#10;jznf1vpwHk0TEMDpxHhhzlMEAoF1+y3Dwnv44t8kHhNuHEggXGDXnkNqU/GxmH0/0yXVh5fmcRGj&#10;kNJXe5cWud8uJJIkx3A/radYndNaqj4tmhBFwKGbIEmMU1NoTITgkvXH7OH7bRIPiQvib+nKTTH9&#10;fiZLqmVv46/Lv+IiRqHV9ePier8NkmPETk7oVaYzwMiBfYgiYFhi7Vrq149OJTEGQqR8OLNnJwKh&#10;2NPYTYpLPlXLdxbE9HuaLKkuWrqIixiFhA6pqkH3DJJjkmMEiNYv7Lixw4kgYNj8p+83WjoHeN2E&#10;MQMC371afv5pt43izeASby5aE9PvZ7KkWvY2Pp67k4sYhWbDhugOMVedXcoIkmN4RI7OwTKzJZ10&#10;AZjxeNYYEmPgHFJGHPTu1XdlDqSc2iXKyr+M+ayxyZLqgjd/w0WMOjm+XncIZo1JjuExuaFXkc4A&#10;gzJ6EkXAgIkZvdS0u8cTCKAa0r26Q6NgLjWQ7tTXZnThTeASC99ZG/PvabKk+uCCxVzEKDQamKbq&#10;ttL6vSsjOSY5hkf/zuscnDVpJHseA5qkud2vZ80gEEANbgng3r50p3YXmTVevHFXTL+nyZLqI6sW&#10;qdPF5VzIKFzer7/uEDlEkeQY3jRLdwCT5T5A0MiNz2svP0IggAikGVV605RA/cx0p3YXmTU+eSa2&#10;XZ7HDe1nbKyDS/7CRYzCxYm1VJsJU0mOSY4RUIWh11atP9wGy32AIKEzNWDNDUN6B+ZnndC3G92p&#10;XSQes8Yic/QgI+OEG3HlbeZCRqGR/ky9LFncQiRJjuFdOToHS7lPWmoDoghYdP/4UTTgAiwIzx43&#10;S/X9z9m+UbK6dfxgLriL5K3dEfNZY7m36pzW0shYh5a+zt7GUWo58kbdIWYRRZJjBDg5Ftdl9CKK&#10;gAXS6Z0GXIB1fbv5ezZVtm2acftoLrTLLFi9Kebf0+S9VcGfF3ARo1CnaaJqPED7949GXCTH8DjZ&#10;g+1tnQEm3zaGKAJRknXGzz45jUAANkjn6qaJl/r255Ntq5o2aciFdpElyzaokvIvYv59Td1bfbYl&#10;T53KP8qFjELTYQN1h5D76UIiSXIM78vROZg9j4Hosc4Y0NO/a1tf/lxD01qFk3+4SzxmjYd0bG3s&#10;c2LPH37LRYxSqzETdYdg1pjkGD4hv8xlOgOw5zEQ2YybhrPOGNA0OKOr736m9o3qqcm3fI+L6zLx&#10;mjUe0KebkXFoxBU99jYGyTHOlaNzMHseAzWT/YwfeuA2AgFokrJjPzXmknXGU8YNYdsmF4rHrLHs&#10;ZDBu7HAjY9GIK3oG9jaWxLiUSJIcg+T4G+x5DFz4ZueFx1hnDJiS0aO9b34WWWfcqX0zLqrLLF62&#10;Pi6zxoPS2hkrqaYRV3TY2xgkx6iO7MmmtefxnZNvJopANaaMGmxsSw4ASvW9yh99Llhn7F5rt+yN&#10;y/c1tUyNRlzRM7S3cS6RJDmG/+ToHCw3/1I6CuDfKKcGzJMSZFmn62Wyn/F9d2RyMV1o/ca9alPx&#10;sZh/X1meJsvUTKARl4XfxVtuj+v9M0iO4dPkWIwc2IcoAhUopwac09/DpdWyzvjxe9jr3K3eend9&#10;fN7Thpan0YgregkdUlWD7hkkxyA5RrW09zyWJhKSEACgnBpwkpfX6c4Y/z0acLlUvGaNhanlaTTi&#10;il6zYUN0h2BvY5Jj+FyOzsHSREKaSQBBRzk14HxyXNeDD2N/NLiX6t2Tz0m3itescVpqA2MPU/fk&#10;/IELGaXWY3+sOwTbN5Ecw+fkl7xIZ4DbJ11PFBF4D0+/lSAADmubUt9T5ysNuMbekMGFc6l4zhqP&#10;GzHAyDhHVi1Sp4vLuZhRaHxdb1W7XiOdIWRv4xwiSXKMYCTItvXP6BF+AgoE1cSMXuHfAwDO6tTi&#10;cs+cKw243C9es8bh5NjQ3sYHl/yFCxmlliNvjOv9MkiO4R2zdAe4LoOtKRBMsub+kZ9NJhBALBLO&#10;1t7YIYEGXO4Xz1njzPQ0I3sbSyOuI++s52JGoU7TRNV4wOi43y+D5BjeUBh6rdIZYPJtY4giAun+&#10;8aOM3OQAiCI5buf+plySGD/235k04HK5eM4am9rbOP/V57iQUWo5ZpTuEFtDry1EkuQYwZGjc7Ak&#10;B/IkFAgSacI17W5mh4BYkYTT7U25soZe5enO2kEQz1ljk3sbFy/P5WJGyUAjLmaNSY4RMLKOokxn&#10;gDGjBxFFBMpdWVRMALHm5qZc0pl65HCWGbldPGeNv391upFxihbPoxFXlBoNTNNtxFV5nwySYwRI&#10;qe4vfuao/uEnokAQSKWEvOcBxPhGN6muK8+LztTeEM9ZYzFpgplZ4/1/eoOLGaXmI7TXGs+tuE8G&#10;yTECRrtkZNzQfkQRgTCDrZuA+CTH9dyXHPdomkJnao+I56yxLMUxsbfxyQPbVenGg1zMKEgjruaj&#10;JukOk0MkSY4RTNJoYKvOADTmQhDI1k0mbnAAWNfAZcmxbNn0wJ03cmE8IN6zxiMH9jEyzvaXacQV&#10;rabDBuoOURR65RJJkmMEl9bsMY254Hds3QTEV8P6ia45l8otm+hM7Q3xnDWWzw4TDRxl+6bjeZu5&#10;mFFqNWZiXO+LQXIM76MxF1CDCddezdZNANiyyWNWrtoW11nj0b27Gxnn0NLX1dflX3FBo9D4ut6q&#10;bqsuusPkEEmSYwQbjbmAC5An/z+ZNpFAAHGUUNcdyagkxmzZ5B2v/W1dXL//uBuHGhlnT84fuJhR&#10;ajlSe7kDjbhIjoEw7RKSyTcMI4rwHWaNgfhzQ0J698gMEmMPWbJsgyop/yJu3z8ttYHqn9FDe5wj&#10;qxaxfVOUpBFX4wHaXapziCTJMSC0G3ONGzs8PMsG+AWzxgAqE2P2MvaWBas3xfX7jxsxwMg4+96c&#10;x8WMUssxo3SHoBEXyTHwLdqNuQaltSOK8A1mjQH8aHAvEmOPifessTxYlQkDXbJ90/HcnVzQKLUe&#10;++O43geD5Bj+o92Y6/ZJ1xNF+AKzxgCGprVSY2/IIBAeE+9ZY5koMPFgle2boieNuGrXa6Q7TA6R&#10;JDkGqtJuzCXra2TDe8DrpMsos8ZAsBPj++7IJBAeE+9ZY2FiooDtm6xpf8vtukPQiIvkGKiWdkmJ&#10;qQ3vgXi6c/LNBAEgMYaHlJV/qX7/9w/ieg6mGnEVvPkbtm+KUkKHVNWgu3aFRw6RJDkGqqPdmEs2&#10;vKcxF7wsMz1NdU5rSSAAEmN4yMJ31qpTZ+KbUJpqxHVwwWIuaJRa3zRGdwgacZEcAzXSnj2WRkaA&#10;V7F2Hgim9o2S1eRbvkcgPEhmjRdv3BXXc5CJAZkg0LV//ots3xSlixNrqTYTpuoOk00kSY6BmuQo&#10;zcZckyaMJIrwJFkzb6IkDoA5u/Ycikli/Pg941VS4iUE3INk1vhknGeNpVeFCUXLlnFBo3T5CO1y&#10;arnfXUgkSY6BaBJk26QkdUjH1kQRnsOaecB9Tp38ksQYF85uXDBrLEz0qjiyapEq3XiQixqlDv81&#10;RXcISYxpxEVyDESkXVo9aez3iSI85YqkBCMlcQC8g8TY+377h+VxnzWWqiMTvSoOLvkLFzRKjQam&#10;qbqtusT9fhckxwiGwtBrlc4AmaP6h5MNwCu+f3U6QQBc6NinZY6MS2LsfcUln6rlOwvifh63XD9E&#10;e4yTB7arI++s56JGqe3YSbpDyH3uFiJJcgxES/tp2uQbhhFFeAZr5QF3OlF2isQY1Xpz0Zq4n4NM&#10;BGRN0v/8yP/fOVzQKNVpmqgaDxitO0wOkSQ5BqyQdRhFOgOMGzucbZ3gCbJGnu2bgGAgMfaH9Rv3&#10;umLW2ETV0ZkTx9XhpXlc1Gh/h7Nu0R2ijOSY5BiwQ2v2ODWlnrHujYCTRg/rRxAAl9pVeJjEGOd5&#10;6113lCD/ZNpE7THyX31OfV3+FRc1CrJ9U7MR2v1BWGtMcgzYkqM7gInujYCTpLrBREkcAGf84/Q/&#10;SYzxLTJrvKn4WNzPIzM9LTwRoKt4eS4XNUqyfVPteo3ifn8LkmMEk7S3n6szANs6we2obgDcLf/4&#10;Ce0xejRNITH2kdfeWeOK87h90vXaY+yf/6I6XVzORY2Sge2b5L62kEiSHAN2sa0TfG3cjUMJAuBS&#10;u/Yc0h5jaFor9T8/nUhi7BNLlm1Qeww8MNEl2zf1z+ihPc6enD9wUaNkaPumHCJJcgzokDb3bOsE&#10;X5L3pYmbGwDO+OQTvSRIEuP77sgkkD6yYPUmV5zHyIF9tMc4smoRs8YWGNi+aWvolUskSY4BXTm6&#10;A7CtE9xo3FAacQFuVvLJZyTG+Mbc11eokvIv4n4e8mB12t3aTaHUrlfZvilahrZvohEXyTFgLDnW&#10;2tZJPkTY1glukzl6EEEAXMxup2oSY/8pK/9SLd64yxXnYmL7Jpk1Lt14kAsbJbZvAskx3Jgga5lw&#10;7dVEEa6RltqAvY0Bl9t37HPLx9w9MoPE2Ifm/yVXnTzjju2OTGzftO/NeVzUKMn2TW0mTNUdhllj&#10;kmPAKP3GXBPYLgfucV1GL4IAuFhxyaeWkyFJjEcO53fbj++FhR/tdsW5mNi+6eSB7ep47k4ubJRa&#10;3DTCxDA5RJLkGDDJyLZO8qECuOIGh5JqwNW2bI++5LRu7Vokxj72uz+udM25zJh+q/YY219+jotq&#10;QYfb7tMdgu2bQHIMR2jPHpvYExDQRUk14H57C49EnRg/9t+ZJMY+tX7jXrWmoNgV5yLbN+l+dsis&#10;8ZF31nNho9T4ut6qdr1GusPkEEmQHMMJ2ts6ybY58uECxFOPdq0IAuByOz6OnBw3Sbw0nBh3at+M&#10;gPnUW++6J5G8K2uM9hjMGlvT5Q7tWWO5b80lkiA5hlO0Z49NfLgAOsbdOJQgAC4ma0wjbdnTvlGy&#10;euGnk0iMfWzJsg1qU/ExV5yLbN+UOaq/1hhnThxn1tiC5J4tVd1WXXSHySGSIDmGkxYqzW2d5MNF&#10;PmSAeJAtxaSCAYB7bdtZWON/79u6qXr8nvEqKfESguVTsnXTgtWbXHM+k28Ypj1G/qvMGlvR6bYp&#10;ukMUkRyD5BixkO2GDxnAjkFp7QgC4HIf7bpwMy7Zw/jn9/yAxNjnFr6zNmL1QKzIQ9Vpd4/XGkNm&#10;jQv/vJQLG6U6TRNV4wGjdYchMQbJMWLzmaXObqZum3zIyIcNEGtXdm1PEACXe3//oWr//Y8G92IP&#10;4wCQsvrFG3e55nwmXHu19hgya/x1+Vdc3Ci1z7pFdwi5T2VvY5AcIyZKTfzBMfFhA1g1buxwggC4&#10;2MpV2877d5VbNY29IYMABcCbi9ZY3uPaKfIg/yfTJmqNwayxNTJr3GbCVN1hFlbcrwIkx4iJHN0B&#10;5MOG2WPEkmzhlJpSj0AALrZld+F5iTFbNQWHbN20fGeBa85HluLofm4wa2xN02EDTQyTTSRBcoxY&#10;kruXuToDyIfN6N7diSRihi2cAHeTJkxr9/2756N0pH71kdvpSB0gbtq6ScyYfqvW8cwaW3NxYi3V&#10;4Tbt7ZverrhPBUiOEVPapdV3Tr6ZKCJmeqd3IgiAi+Wt3fFNOa003qIjdbC4aesmkZmepjqntdQa&#10;g1lja1rcNELVrtco7venIDkG7Niizm6ubpt86MiHDxALI4b3JQiAi63Zsif8z8rGWyTGweG2rZvE&#10;7ZOu1zqeWWPrWo2ZqDuE3JfmEkmQHCNesuP94QNEg/XGgLtJh+K9x0+ox7NG0ngrgNy0dZPo06KJ&#10;6p/RQ2sMZo2taXxdb1W3VRfdYXKIJEiOEU+56uwm67bJh498CAFOatvkMoIAuNje/YfV7HvHq949&#10;2Ys8aOTByPw1W111TndljdE6nllj67rcob3WuIjkGCTHcIPseH8IAZGwvzHgboMGdFVNmzQkEAH0&#10;uz+udNX5yAP7zFH9tcZg1tiaRgPTTMwaZxNJkBzDDXKU5uyxfAgxewwn9ejegSAAgMvI1k1rCopd&#10;dU63XD9E63hmja1rO3aS7hBl6uzexgDJMVyTIMf1wwi4ENlPW3ftGADAvDkL3nPV+VyRlKCyJo3U&#10;GoNZY2uSe7ZUjQeM1h1GOlSXEk2QHMMt5I9Smc4A8mEkH0qAaR0bpxAEAHCZua+vcFUTLjH5hmFa&#10;xzNrbF2n26boDlGm2L4JJMdwmVITf5h0P5SA6rRtdjlBAAAXkSZcizfuctU5yQP6aXeP1xqDWWNr&#10;Ejqkmpg1XqiYNQbJMVwoR3cA+VBi9himtW/djCAAgIu8uWiNOnnGXUkks8ax1/omIw1Zs4kkSI7h&#10;RoWh19x4fzgB56IZFwC4hzThWr6zwFXnxKxx7NVpmqjaTJiqO8zcivtPgOQYrpStO4B8OEkDJcAU&#10;mnEBgHu89s4a153TuKH9tI5n1ti69lm3mBiGtcYgOYarFSoDs8cTrr2aSMKItNQGBAEAXOLNt/LU&#10;nuMnXHVO8kB+8m165b3MGltjaNZ4Vei1hWiC5Bhul6M7wE+mTWT2GEY0rp9MEADABaQJ15/ed18u&#10;Iw/kU1Pq2T6eWWPrDM0aZxNJkBzDC3LV2ad5tsmHFLPHMKFN8yYEAQBc4Hd/XOm6JlzyIF4eyOtg&#10;1tiaixNrqWYjxusOs6rifhMgOYYnZOsOwOwxTGhyWUOCAABxJk241hQUu+68dGeNTx7YzqyxRS1u&#10;GqFq12sU9/tMBMvFhABxlqvOPtUbYHeAytnjOctWE03Y1rwFM8cAEG9zFrznunMyMWu8/WVmjS0l&#10;KIm1VIfb7tMdJppZY1lT1b3iVbm+qur/L2Rv5Mo6/8KK1xbFnskkx4BDskMvrU9D+dCa/946VX6G&#10;Dx7Yc3WfLgQBAOJo7usrVEn5F647LxOzxkfeWc8FtsDBWWNJfAdWeSVFOdb11fy7oookWRLwhYqt&#10;onyBsmq4gfxR2aozAGuPoUvnxgcAoEeacM1fs9V152Vq1hjRMzRrvFX9e9a4RUWiLMnr5tDrhYpk&#10;N0nzezSvGEfGO1iRKE+v+H7w6vtPBXuR+nRFa3flkveAdqvgSRNGWj5mc36B+rCwhHdAwF2RlEAQ&#10;4Gl1LqmjEhJ4H1f15Zdfqn/9618EIuS7l1yi/vOii1x9jqvXrVZ9XLi8ZUDPLtodqr88elwl92xp&#10;7Jy+PvUPdSr/qG/fr4ZmjWVf44EV9/rXx+jUu1UkyvKaWyUhh4f8x/8NCfDPf62ig50I7HtgxoMv&#10;eXKtsuzJmxC6GW7b7HKVcOklKjHhu6pz57bf/HcpEWYmFEBQnT5zRm3butX3yfF3an1Hfaf2d9R3&#10;v3upujiU/F5at27on/+pLr74Yh6W+Nja+2/1bZm2zBoPX7pCNzkuU2cnvwa44EciSfbae5AQAO5O&#10;gts2uUxdltJAXXNVN9WmVTPVOa0lgQGAGhwsKPBdYizJriTBCQmXqtq1a6vkZPZmD6Ijqxb5ev2y&#10;oVnjJJckxuLWitejis7ZJMcArJGSsh4dWocTYWZ/AcC60tJSVVpW5umf4aKLLlJ1Q8lwYlKSuvTS&#10;S0mE8Y1ts5/3b1JiZq2xWz0SemWGXlmKJZ0kxwCqJ40+BqW1U4MyeqoRw/uSDAOAhn99/bUq2F/g&#10;yXOXdcEJdRNVgwb1SYZRra3PzWStsbfJmuRcdXYddA7vaJJjAOckxFmTRhIQADCkuLhE/fOrf3oq&#10;IW7YqJFq0LChqlO7NhcQFyTbQRX+eal/ExJ/zxpXJSXfv1dnt5Sazjub5BgILFk/PG7EADVu7HBm&#10;iAHAMGnCdfjIYdefpzTRahhKhlMbX0ZCjKhtfu5R9XX5V779+QIwa3yuaersTi1ZvLtJjoFAGdKx&#10;tZo09vsqc1R/ggEADtm3d6+rzy85KUk1Sr1MNWxQn4sFS6QJ1/Hcnf5NRoIza3yuWyv+SYJMcgz4&#10;X2Z6mpox/Va6SwOAwz797HN16tQp152XNNZq0KChatK0CbPEsG3Tk0/6+ucL4KwxCTLJMRAc0nH6&#10;4VBS3D+jB8EAAIdJE66igwddlxSnpqSqpqGk+KKLudWCfdKE63RxuX8TkTjPGh89dkKt+3C7WvvB&#10;VrW/qESd/PJ0+N/vPnJMlZ/5KtwnpmPjlPC/a1w/+ZutNQ3vKBKXBDnxypule7asfR5Y8a9k+6si&#10;dXZPZnlJV+2F5R/9qZDkGIBlVyQlqCfu+SHl0wAQQ25qwkVSDJP83oRLxGPWWBLiN95cpt5Yukrt&#10;PPpZjV8rCfKHhSVn/0fFP+csWx3+pyybG9Cnm6leMjFJkEMJsaxznl7xSqrmS5pXvAZUnNMLoWPe&#10;Dv1zVihJzg3C791//N+QAP/duVadbakedIF9D8x48KVv/sjpmDK8v3rmybt5JwFADEkp9fbt20mK&#10;4UsrJn1flW486NufT2aNhy9dEbPkWJLiX85+Tc1/b1046TWWcNaupSZce7X6ybSJJpLkeyQRdSgx&#10;lpninGqSYtkYvureyy0qEuRzzQ69skNJcqmff+8s/QWXhgBr75jp2h+mzY9Gq273Pc1fUwe5/T0g&#10;bty1O2bfSzpQP/3Aj11RQi3XptIXJYXqi8MlvGF9JqVXX9V4wGgCoWl13mb1eelJVXqiXO3a8+8b&#10;z6oldYitts0uV7+eNcPycQddUE7doH4D1bp1K1ckxZUlomLHjn2q/NQ/zj5E+OJLte/QYd5ocfLC&#10;Y9Ms9x8pWjzP14lxOAOL4azxE0+9quYsXmE0Ka4kY8pEiyTdT0yZoLtN5wvqbEnzQsOJsSTFt56T&#10;EMu/ywklu1uq+XqZYZZkOrtKoiwdtgdKku3nUmsebwI2TczoZetmzq4zJ46rz7etUyd2b1NfHD2i&#10;ygsOqq9DNz6n8o9yMQKi1ZiJBMGChYtXhxOEw0c/CycGR06UqY/LThEYF7ora4z1RPDo0bg24UpI&#10;SFAtW7YM/zPWduw8qDZ+tDP8cKfyoc43pZ9wFelDYjUxls/7HS/9ytdxidVaY3lgNPGOR2Py+yFJ&#10;8tTZc9Wi5e+rl5+fqTOLLElr94ok2YnEOOIMcMV/CyfPoeOz1NnZbJlx7hZ6bQn9uxZ+nUEmOQas&#10;/pGpXcvEk8GIPtuSp45+sEqVFuxTJ7bm+7ohByKTypi6rboQiBqShRUrP1B7Cg6pzXsPRFxHBveQ&#10;dXtWezWEm3AVFcXlfKWEukmTJuFXrMiDHmkYtDm/4JtGQfDG/YLMGluV/+pzvv/Mj8WssVQJ3fnI&#10;izF/KPru7gKVmfWAeuXZmXZ3LJEkdGFFgqybGGefkxj/MJTU5lhK+kNfHxont+KculWcX27o3w30&#10;Y4JMcgxY4HQZtZRRlaxeQTKMb6nTNDGoe0BGTBiWr/iAZNjjyYPMsFhVWPSx+te//hXz85VZ4rbt&#10;2jm+LZM87Fm4aKXatHNf+EYb3iTrUK0mR9KEa//vFvk6LrGYNZbEeMLMZ+P2IEk+k4ZPflDNf/p+&#10;u/eMkoTKbO10jcRYkutHzk2MK2aCsyL9mVVnS65zKxLkQkmG1dm1yc0rzi9b5/xIjgEfJMYLc54y&#10;2bo/TNYKH1zyF3U89If863JmA3C+9AcfDPIekN+SM2+JWpm3Ua3cuZfZMx+YMmqw5b+pUkp97Fhs&#10;l5PEYra4MiF+J28DD3t8QHawsNOoc332TN/HxulZ43gnxpXk+8t5aCTIUnYgs7W5Nk+hamOvR6vM&#10;GLdQZ7tR1yTcrTqUEK8K/VPWGJfKq6Kp1+bK8wv971l+W39McgxEQdYMvfbyI8YSY1lPVPDmb9TB&#10;BYuZIUaNGg1MC3wTLkkafv3Kn9Si9VtIiH1EHjg+9MBtlo8r2L8/puf53UsuUa3btHFkbXHlljJL&#10;cj9kzbDPyNaOVu2f/6Lvm3A5PWvslsTYYIIsCa3MAFsqX66Y5a1MgItCCWx2DV++6pz/Ld8vqUqS&#10;LEl2Vvjn+ehPst74UfXvGelsFeP9mUmOgTjLTE9T817JNpYUy1oi2beQWWJEcxPR475HAvvzz37p&#10;dZIGH5t5xwTLx5SUlKh/fPllzM7RqU7U8sDnmVlzqYDwKTvr6OX+YOeLv/V9bJycNXZbYlw1QZa1&#10;zyveeN7OJIuUME+vSEKtqJqw1nhsKOEdeE5iLZ2qF1ZJrm89Z7zKcm9JoGV2ebqf1h6THAM1kJkN&#10;E4kxSTHs3kQErQlX5T6Uf123ic7SPiYPHe004ZLkOFZatWqlUlNTjY4p6+R/lbOABz4+JuvoH3vg&#10;x5aP2/Zitu/vD5ycNZbPDklA3fqwST7PpEnXur/OsXP4IxXJ6hYrf2Yr/llmowGXlE/PqpIch9cv&#10;V275VPHfF6p/N/oaqAxvPUVyDLg0MZY1xrp2zXlC7cv5I0kxLJEmXEHat70yKZZ9IplJ83/y8OyT&#10;1jv4FhQciEkTLllf3KlTJ6Nl1CTFwSHr6K024ZLdKT5+c6XvY9M26weOzRpL4un2B6rSS2DS5Gy7&#10;ky6zKpLQyH9jz5ZUV5ZF5xo6/cJz/6yRHAMBu3nTbb4lH3Zbnn/K9+uH4AxpwkVSDD+6f/woy39b&#10;S0tL1WefO9+kStYXt+/Y0Vg3apLiYLG7jl7uFfxOHvh2mvKQI2NLwumVJnYLN+0MLxmadvd4q4cO&#10;qEhCo0l2k6u+vSzfA58tq66awW+tpmy66rjd/fReJTkGqiGNE3QSY2aLoSMoTbjkBuGVt5ZTPh0g&#10;0tzQxk2hKiosjEli3LlzZyPri2VN8c+f+g3bMAWMnXX0QWjCJdpn3eLY54gknF7y7OuL1eBBV9nZ&#10;AzlHne00HUl3K8lxxV7IlVpUJOHNK/53maqm4VbF1k6+fK+SHAPnmHHTcNv7GMva4g8fvEMdz91J&#10;IGHvj3JiLdXnyZd9/TNK05THZ81lNi2AHp5+q+VjYtGESxpvtWvfzsxnyIMvUQkRQHbW0QelCZfM&#10;GreZMNX4uPIQShJNr5G/Dff8fLb6+19mWT20eUWimmPhmGgaZdXU+TOzcq1xUPwnf86Af5MOk3ZK&#10;osTJA9tV7m03kxhDi5NrstxAEoeR039BYhxAEzN6WX7wePrMGcebcJlKjKWEuvOgH6o5y1aTGAeM&#10;3XX0H/3ivkBUmDk1aywJpld/1+Qz8ImnXrVzqGTUyRa+PpqS51VVXuf9aUu88uYWJMdAQDS5rOG3&#10;Ptxefn6mrXFkffHKCbeoU/lHCSpsS+iQ6tiarHiT2eKrvz8lnDggmMnDIz+bbPm4gwUFjjbhMpUY&#10;3zn9GTUp+yWWCASUNOGyuhTryKpF6sg76wPxuebErLEkll5/yDpn8Ypw3w2LpNHW9Ahfk1vl/4+Y&#10;2MpWTlVe/yHPHSJ9P+leXeV/lvrpPUtyjECTtW9XJJ3tSPrElAm21hlLYvz+lLtYXwxtXafd68uf&#10;S25iZLbYKw1TYJ7dJlylZWWuTowrH/q8lreBixxQdptwbZv9PJ9rNklCKYml18ms9/0PzrZzqCSr&#10;Nc0eF1b5/wdaPq+P/iSz029X+VfVzT5XHddXZdckxwi8J+75YbhJTNakkSTGiJvG1/X2XRMuuYEZ&#10;euN09cyfl3GBA8xuE66C/c41szKRGEsjoAkzn+WhT8A9bWNPY2naGYRKs+SeLR35XJOE0i9LF6SZ&#10;mKydtkhmc2fVkNxKclxU8T+72SyLjtSNOqvqj0FyDPiINNB47eVHLB8njTRIjGGCNOG68mfP+epn&#10;khm1wePuZW0x1AuPWV+LWVRYpP751T8dOR/pSq2bGMvWMQ/nLGBtccDZWUcv9w6ym0UQdLptivlk&#10;cvFqz3WnjkTWTtsg3Q1rSnpzqvz/2ZqnmFT1f1Tso9yt8s+13xp2kRwDIVbL/eTDTZpvkRjDBL81&#10;4aqcUWP9JaYM7295uxJpwnX0mDOzapXbNdkl1RBSRu23m3NYZ3cdvexoEYR7B6e2JHz65fm+i5U8&#10;RJak34acKP/breesEY5Gbg3/rWqyPctv14PkGLBBOkzSfAsmSNmZn5pwyfpiZtQgpJ/DT6ZNtHzc&#10;vr17HWnCddFFF2ntYyzVEJlZD1BGjTA76+ilCVdQdrTocd8jxseUzxe//v79KvS5acMAdYE1xRWl&#10;1Y9WTZZDCbKVLtffarJVmVyH/jm94vuKoor1ySTHQJAVLZ4XiA6TiI3u9z7gm59FSk1ZX4xK92Xd&#10;aDl5+PSzz9WpU+YrDiQx7tSpk1ZizPpiVLK7jn7Tk08GIj7SQ6Nuqy5Gx/RLE64LkdljqbqyIbuG&#10;/yaJ6zdrj0Ov3IoEOSf0urbKq7rkess5X1MYOjYr9M8XqnxZlh+vBckxYIGUU2958jkCASOuGDtI&#10;Neie4ZvEmFJTVE0erDY5/NfXX6uigwcdOZ/mzZurhIQErcSYaghUenj6rZaP2frcTHW6uDwQ8ely&#10;x33Gx/RTE64LeeWt5XYOG3ChJDWU4Mrsb2boVVY1Qa74b7mVrwsNfM7XyIzx76v850drOpbkGAiI&#10;oKwVgvOkCVfXqdkkxvAdWYtppwlXcXGJI024UlJSVWpqKokxjLDThOvkge2q8M9LAxGfNj8abXzW&#10;2I9NuKojfTpmPPiSnUOza0hwZQZ44DkJ8pbEK2/OjqbMWppvhV6SBFetk58bGjfbr9fhYgUgKkFa&#10;KwTnpU293RdNuEiMca4J115tqwnX4SOHjZ+LNOBq3boViTGMkHX0dppwbX7u0UA8WJeHvh1uMz9r&#10;7McmXBcy/7116ifHJlpdktK8IkHOvlCCXNFhemHF1yZVJLvTQ/9e/p0kv4XnHCZfn1Xx9VXd48d1&#10;xlUxcwxEadvs5wkCjJAmXG0mTCUxhi+Th2eevNvycdKEyzRZZ9y+Y0cSYxhjZx19kB6st7hphPGH&#10;vn5uwlVtIhv6m/PL2a/ZOVTKni84E1wxgyxNtao26ZIkWdYISLn0e+e8HjknMV4VevXwe2JMcgxE&#10;af/8F+lODWN6Zz/t+Z/hzunPkBjj/BvZe35o+RinmnDJOuM6tWuTGMMIO+vopU9JUJpw1WmaqLrd&#10;Z/azze9NuC5kzrLVasdOy/0XkioSZFVDglxaUQ7dsiJJLoowppRizw29rg0dN9Bv+xlfCGXVQBT2&#10;5PyBIMAIJ9ZjxZp01HwtbwMXE98ypGNrlTmqv6VjpAnXgYL9xs8lOSnJ1jpjuRmf+dRvSIxxHjvr&#10;6PNffS4wTbjaZ91ifMwgNOG6kGdmzVXzXsm2epjM9uao80ukz02S5b/L4LLuuEXon/IaWOVLJAku&#10;DEoyTHIMWCRbNwXlww3OkifrTqzHiiVpjPKwvf0Y4WPShOuxB35s+bjCoo+N72ks5dTt2rWzdSz7&#10;GKM6U4b3t7yOXppw7f/dokDEJ6FDqvGlQkFpwnXBnz/0s0sMrD5wrEh6s6L94opEWV65/KafRVk1&#10;EMH+P71BEGBE57vv8nQTLinz+v+emsOFxHnsNOGSUupjx8wvV2nVuo2t/YxlDT2JMc4l6+h/Mm2i&#10;5ePWZ88MTIy6TrvX+JhBasJ1Ib+y9yBa1hB35zeX5BhwhDz5Ld14kEBAmzThaj5qkmfPX8pNJ9//&#10;NOWmOE9aagNbTbgOOrCnsZRTN2xQ3/JxslSANfSojp0mXFJxFpR7B/lsazxgtNExg9aE60I+LCwJ&#10;zx7bMIvfXJJjwBEHFrxGEGCE15twydovblZQnZl3TLB8zNGjR4034ZJy6patW1s+ThpwsVQA1ZF1&#10;9HaacO146VeBiVH3ex8wOl5Qm3BdyEMv/N7OYQPUt9cQg+QYMKN4eS5BgDavN+HKmbeEWTVUKzM9&#10;zVYTrqKiIuPnkpqSark7dWUDLuBcdtfRB6kJV+PreqsG3TOMjhnkJlzV+bjsVLiyxc5HN9EjOQaM&#10;+mxLHo24oM2J7S1iSdYZPzSHtV+oPnl49knrHXydaML1nVrfUc1bNLd83KO/eIWKCFTLzjp6uW8I&#10;ShOuixNrqS53mG0wGfQmXBfy7OuLww/yLJI/iFlEj+QYMOboB6sIArSlP/igp8//np/zFB/VmzJq&#10;sOW1mKWlpY404WrarKmtG3G2JEN1pAmXnXX0W55/KjAxanHTCOMVUTThqp58Bv9ytq1lftmhVzIR&#10;JDkGjDiydi1BgJZGA9OMNyqJJWmKIg1BgHNJE66HHrjN8nFFhYXGzyUhIcHynsYyC2NzLR8C4Il7&#10;fmj5mP3zXwxMEy4ntiWkCVfN5r+3zu7s8XSiR3IMGEGXauiQkrMe9z3i2fOnKQpq8rSNtZglJSXq&#10;H19+afxcmjVrZvkYKaeWtXzAuaQJl9V19NKEa+eLvw1MjNpn3WJ0W0I+byKT2WNZj22DJMfMHpMc&#10;A3qOrFpEEKDFiZKzWKIpCi5kYkYv1T+jh6VjpAmXJMemyaxxcrK1+z7pTk05Naoj6+hfft76/sTb&#10;XsxWX5cH4+9lQodU1WbCVD5v4kDWY0sfEIuSFFs7kRwDuo5tWEMQoHXz4OUmXDRFQU3JwyM/m2z5&#10;uIKCA8abcAk7s8aPz5rLhUS17KyjlyZcH7+5MjAx6jrtXj5v4kj6gNhwa+jVguiRHAO2lR0oIAhw&#10;zc1DrNEUBRdy//hRtppwffa5+bWEdmaNZUsU1tGjOnbX0W987OHAxMiJPhp83lgjf7/kgYINzB6T&#10;HAP2ndx/iCDAFtn30ctNuCR5oCkKqtOnRRM17e7xlo8r2O/Mw0Y7s8avvLWcC4lqzbxjguVjds15&#10;Qp3KPxqYGJnuo0ETLnt+lbPAzmHXh14DiR7JMWAL+xvDDmnCdeXPnvP0z0DygAt5ePqtlo8pKixS&#10;//zqn8bPRfY1tjprPOPBl2jChWplpqfZasK1L+ePgYnRFWMHGe2jQRMu+2T2WB5k25BN9EiOActo&#10;xgW72mb9wGgHz1iTD1uSB1THThOu02fOhG6AnZlVs7qvsdyIy1YowLlkHf2zT06zfNxHv7gvME24&#10;5MFv16lm8yqacOmx+SB7QOiVSfRIjgFL/lleShBgmTTh6jTloSB+2MLnrkhKsNWE62BBgSNNuC66&#10;6CLL+xr/cvZr3IijWnaacMlD9CPvrA9MjEw/+KUJlz55kC1l6Taw9jiCiwkB8G2le/iDDeu83oSL&#10;WeOzpClPwiV1eENXccv1Q2w14SotK3PkfBo0aGjp65k1PktmSDs2TuENXUXj+sm2mnBtm/18YGLk&#10;xINfmnCZIWXpk28bY/Xvc3N1du9jkmSSY8DfH16XXdNHpfTqq76TVE816J5BUGBJ0GaNZTY0vXVz&#10;1a5VM9W5c1t1dZ8ulhNAXJhTTbhEk6ZNLH39G28uC9yssTRP69GhterUvqVq1bKJ5ZJ4XFjQmnCZ&#10;fvBLEy5z5O+aVMU88+TdVg/NDr1yQi9KJUmOgci8tI2TdEbucsd9RptkIHiCMmsss8LXZfRSmaMH&#10;qc5pLbnwDnGqCZeQ7Zvq1K5t6ZggPPiRWeFBae3UoIyeKmvSSN6EDjl5YHugmnCZ3rqJJlzmzVm2&#10;Wk2aMNLqZ1qSOjt7nE0ESY6BiL469Q/Xn6PMFPf8+ePMEMOIJbkf+jppGN27u7pz8s0kxDEgTbgO&#10;Hzns2PgpKdbKgnPmLfH1gx+ZIR45sI+tLbZg3ebnHg1MEy5heusmmnA545lZc9W8VyznuZIc54Re&#10;hUSQ5Bjw9i9tYi018NU/eborMtxjdd7m8LYQfkyKJ1x7tfrJtImUS8fQvr17HRtbGnE1bNDA0jF/&#10;ePtdX8ZZth66fdL1lEvHkDThOp4bnJ4kbX402mhVGk24nCNxlc9yi38PZPZYMuosIkhyDHha76ef&#10;IDGGMb+d9zZJMYz49LPP1alTzs3SJiclq4sujv62ZcfOg7578CMzxXdljbG8Jy/0bXryycD8rHWa&#10;JqoOt91ndEyacDnr8Vlz1d+tPyyTzeulMdcWIkhyDFzQqb3Frj03Kac2uf4HWLlzr29+FkkcXnhs&#10;GuXTcfCvr79WRQcPOvo96je01qV63vwlvomvPPS5f/woyqfjZOtzM9Xp4vLA/Lzts24x+hCeJlzO&#10;kweBMjtv48GZJMcDieC/sc8xcA43rydqNmwIFwjGSCMuP6z/ksRhxk3D1d//MovEOE6Ki0sca8JV&#10;qWGD+pa+/q/rNvkitvLQ56OFvyIxjhNpwlX456WB+XmTe7ZUbSZMNTYeTbhi56EXfm/nsAEkxyTH&#10;gGelXjWAIMCYVR9u9fzPIB2o5z99v629SmGGlFI72YQrfMOelGTp62UGxQ+NuKYM7x9+6MMSgfhZ&#10;nz0zUE24ut/7gNHxaMIVO/I3Tx5628CexyTHgDfRnRqmyNP8d3cXePpnkMR4Yc5TNCWKs4MOl1OL&#10;+hYbcS1YtNLTMZVqiMezxtjZvxQGFS2ep0o3HgzMz3vF2EFG7zNowhV7snWdfL5b1E3RmIvkGACC&#10;7I03l3n6/KVb77q/zmFGLc6OHj3qaBOuSknJyZa+3str6SUxlmoIyqjj68yJ42rHS78KzM8rO2F0&#10;nZptdEyacMWezB7/cvZrdg6Vi59MBEmOgWo/IDgv+J2XS6olMbaxpyMMCzfhKipy/Pt895JLVJ3a&#10;taP+etnSxKtlnJWJMdUQ8Zf/6nOBasLVNusHNOHyifnvrbMze9xcnd37mDyAEADfltCuaaDKqBBM&#10;Xi2pluZEJMbnkxncY8eOxfR7/v//+pf6V+jl+N/kuomWvv6Nv/zduze1DiTG8rBg85Z8VfLJp2p/&#10;UYk6+eVp1/3cOl3mZf/hXa/OMX5OQboPkJ0wOk15yNzfI5pwxZU8HJS13jY+KyU5lvXHpSTHAFwv&#10;SA1B4Kyced7c4kbWGL/28iNcwGqcDiU8sShvjgerJdWb9x7w5M8pa4xNJcbyO74yb2O4vNzts+gT&#10;M3rZToyl9Fn2Hw7SDK8Tuk671+h4fmjCNS/77nD3Z6829pO13rLXu8XfLel8mK0CPoNMWTUABMz6&#10;Tbs8d85Sbvr0Az9mjXEA1UuKfuZYbga9WMopCaLuGmOZrZvx4Euq6TUT1NTZc8M3x25PUOSB169n&#10;zbB9/Ee/uI/EWFPj63qrxgNGm0vKfNCESyqUZL/gyTcM8/TP8fOnfmPnsGmhVwuSYwDfuCS1kWvP&#10;TcrHAF1enFl7YsoE1mEG0HdqfUdddHH0RW4rVn7gyRtxnQRRSFJ8ZeZdas6y1Z6ZsZMHXq88O9P2&#10;8dJJ+sg76/kl0SC9TK782XNGx/RDE66Hp996Nku8e3z4AY5XyfIpeVhhQzbJMYBvXJp6mWvP7diG&#10;NVwgaJHZJa/NrA3p2FplTRrJxQug7373Ektf/9G2PZ76+SRBlPW2dsl64s6DfuippLjS/eNHaZVT&#10;b3nyOX5BNNGE63zS8LHqg9iZd0zw9M/zq5wFdg6TpwMDSY4BhNVKqOvacytenssFgpZ1H273XPLw&#10;8vMzuXCBTY4vtfT1+0o+8dTPN2XUYNsJopSQT5j5rCfXREoColNG/v60W+nDoYkmXNV/3jz75Lcf&#10;Vkl5tVR3eNWHhSV2+4xkkxwDCKvXsatrz03WVu2f/yIXCbat/cBbWzjJ7BLrjIMrKTnJ0td7adZK&#10;yjUfeuA224nI5Puf9mTToyuSEs5LQKzYNecJdpQwgCZc55tw7dXVft7clTXG0z/Xczl/sXPYAHk2&#10;QHIMQCU0a+nq89v54m/VZ1vyuFCwZXO+d7Zwkqf1uk2K4G11ExKi/lqba+viRqdcc+Idj3q2fPXX&#10;j061/cBLPvv25fyRXwxNV4wdRBOuc2OSlKB+Mm1itf9NZo+l2sGrpLpESt5tmEVyDEDVbdXF1ecn&#10;pWTvT7mLBBm2HDlR5plz9frTeui56KKLLDXj2rFjn2d+tspuuHZMmpwdLpX0ohk3DddqrLfxsYcp&#10;p9YkTbi6Ts02OqYfmnBJZ+qaHtrMqGjS5VVS8i4VJxY1D72ySI4BqOSe7p49lpuD3An/rTY8epc6&#10;eWA7FwxRkQ9Gr6xP1Eke4A+XXGKtGdfeA4c887PZffAjsz9enaGTxnp2y8iFfN6dyj/KL4amtKm3&#10;04Srms+bSFVK0hvAy7PHUvL+y9mv2TlUZo+Tg/Q7QnIMVCOxdUtPnOfHb65Uy0f+QK2+86bwOiy2&#10;ekJNvNSM65brh3DBAs5qM64jn5d65kbczoOf2S+9rp758zJPXkspWdVprCefbfJ5Bz3y4L/NhKnG&#10;xvNDEy4R7cMqWSsvTbu8av5768KN/CySxg/Tg/R7cjF/KoDz1WvbXn2svPNBfDx3Z/il1B9Cr7M3&#10;INKJ8uKE73IxLZJ9riu387r08ibq0iYt1HeS6qkG3TM8/7N5pexUbqTZugkXX3SRpa/3SqnxyIF9&#10;LB8jWzY9bG9LFlfQWWcs2zatn/kQvxAGdL/3AaPj+aEJl1Q0RPuwSt7D0rRLtk7zIrlWz8yaq+a9&#10;km31UEmOc0KvQpJjIKBSr7o29H9f9vTPQPmZPaXqwk9V6zRNVHUua6Aadu2iktunqfppPVy/Rv1b&#10;H4yn/uGJ8/z+1em8EaEurRv9tno21tLFhcw6WW0yJ4mxbNnkVbrrjD988A7WGRvQ5kejjT7k9UMT&#10;LvHYAz+29PXStEtmYL36UECumfxNsfg7KbPHklFnkRwDASUJjyRCsnUSUEneD/I6u43Iom8S5nrd&#10;OqiUHleqZiPGG13LZdr+Im/MrE2awKwxZOY4+pVfXlkyMLp3d8vH3PnIi569EdddZyzLhc5WRUGH&#10;fE51uO0+o2P6oQnXlOH9Le8zLrPHsj+5V5c4iMdnzVV/t/7A6taKBLnQ778vrDkGLiClb0+CgKgS&#10;5iPvrFdbn3hZLenbX62Y9P3wXtRSCug2J7887fp4yt6vVm9W4E9WtnEqPeGNB5njbhxq6etlnbFX&#10;muhV97uss85YdmTY/eIf+EUwoPPdd9GE6xxSxXGhrZsikQc+svzHq2QJis2t73KC8PtCcgxcQNOB&#10;3yMIsExmlSsT5bX33+qqJmm7jxxzffyuy+jFmwhhVrZx2rXnoOt/HrmZtlpe/Mpbyz2beDz9wI+1&#10;1hnLtk3Q12hgmmo+apKx8fzShEtmf+2+P4Vs/eRlNmf+B4ReA0mOgYBqPGB0uBQJsEtmlNfeMTM8&#10;m+yGJNkLpZn9+7HeGP6U3rq5pa/38qzx/eNHaa0z/ugX99E3wwDZ07jHfY+YvbY+aMIlD6p0yv2F&#10;9A6Q6givkpl/+RtjwyySYyDAKK2GCTKb7KYk2a1ktknnhhr+kZBgrWTxk2PuL/G8smt7S1+/6sOt&#10;nrx2EzN6WW46VlXR4nnhB4vQ1zbrB0abRvqlCdcT9/zQyDgz75jg6ThIZYqNZobdlM8bc5EcAzXo&#10;8F9TCAKMJ8myL3Ws1yTbXF8UU71bXcGbBLZ4YY/jwYOuivpr5Yb13d0FnrsOMpP261kzbB9/8sB2&#10;teXJ53hDGyDbOXaaYnYLLD804bK7z3h1ZBwZz6ukMuWXs1+zc2g2yTEQUPLENbknzYFglnRfXTZi&#10;cHiGBP/WpnkTggDfstJobumyNZ77+aTyY2HOU1pjrL3vbrZtMqTnzx83Op4fmnCJh6ffanS8u7LG&#10;eDoesi2Vjdnj5n5OkEmOgQg63cbsMcyTG8CNM58KN+1yY2fruPyutedBFPzJ6uySFxqMnXeT/fT9&#10;Wg2ONjx6F+uMDTG9p7FfmnBlpqcZX7ojs8cyrlfJ+vFHf/GKnUOnh17JJMdAAEljLilPApwga+ty&#10;b7uZBDmkVUtmjnFWYl1rzRCPnChz9+dIfWv3kJvzvVVSPeOm4VpJh1TRfPzmSt74Bjixp7EfmnBJ&#10;ZcOzT05z5v1veDY61l7L26B27LT8QC6pIkEmOQaCqOv/Y+9ewKMoz/6P3/X1ROVkFRFECYIWBCVa&#10;REWBiKjxAOKZon8I9aWGWjkokBdBsyiYRlAJFIKiElKMIIqAiEg9BLAiiJIoiAfUoAiKpyBQD9X6&#10;33uzayMlyT6zM7Mzs9/Pde1lrdmZ3dnJZn7z3M/9DL2JgwDH6GiJllnrup5O2VLxseePA824YJXX&#10;uzofeYRZV1s/LLsWo6NmiXT+ZZ6xvU4ZM8bWNY2D0oSr39lnJFTZUBudMuHn0WN1W959Vp6mrdDT&#10;CMdACtLRY+Yew0laZv1i9g2OBeSPP/mcgwwkScP6vzb6eb+M0mkDrkRH45hnbOO1ykWdI9crdgpC&#10;Ey5duunmodc6ug/9PdDRab/SBoAWG3eGCMdAiuocyucgwNcB2esX2UBQdehwXNw/u3LVen8E/nAQ&#10;mDkxh3nGHqFrGv/uFntH4IPShGvQpec5Nmoco9vX0Wk/m1a0wMrTtKY8g3AMpCDtXK1NLgCnA/K6&#10;229NuTnI9esdzIcPhH1ZucsXr1MbcJl04N4b84ztlT5mhK3l1EFpwqXN8BJZd9uEjk77efR4TcXH&#10;UlS8xMpTQ4RjIEV1HJFPcy44TkdSXhw6gAMBwJPuyLosoR4BWh3DPGP76LSvlr3627rNIDThUm4u&#10;taSjx9m9zvH18ZpU9LiVp3WXAI0eE44BQ10mTY2ULwFOqlz3gZRPyuFAAPAUbTyUyEicVsVodQzz&#10;jO2h1yN2T/sKShOunu1aR5ZacpM2p9M5zn6lzQ0Lpj5i5alFhGMgRWl5def88RwIOG7zQ4tTcv4x&#10;AG/SEtXimaGEtvHqnSOYZ2yj47KuilyX2CkITbjU7aOvT8p+dY6zn0185MlIWb2hluFHFuEY8L8V&#10;0YcR7QbZcexgjh4cpyMsduhyekcOJgDLdDRsTmFuQtvYXDIlsrY77KHl1Cdkj7V1m0FpwpWd2S2h&#10;OfGJ0MoKvZHkV1pOf3fBHCtPnaynpd/Pnf35agEii5gbtwdt029I5J/l4ws5gnCMjrDoBWXsfANS&#10;wQ8//mj089rtPAgX9F6lTYamjxuSUMdfrYLh76W97C6nDkoTLj1f61q6SRtPvfn2B469hgY+bzJZ&#10;8sJq6b/xYtMbDI2i19QhwjHgb2XhR0H4YbxYIwEZbtg45QE5+oLf29qJFPCyf/5zj9HP0+3cWeOz&#10;+yXUgEvnGb88agQH0ka6eobd5dRBacKlTbFqu5GzYeMHMnZGSSDeq1P02Nw1ebaVaRQajnUEudKv&#10;752yaqCK/vZvsfQHKhyQKbGGk7RxzVsPBruzqy4hAQTVFoPz2+0GQnXRztRZ/S9OaBvaff/brV9z&#10;IthEV83Q1TPsFJQmXFr+r02xaqOhj2AcxzkRPh/0RoKhRtFw7FuEY6CK3uHKsvpkDchdCvPpYg3H&#10;bF1emtDzf9O4AQcRSJKPP/ncl6870c7USrvua/d92KfTbXfYvs2gNOEaP3xgStwEcMvw2wqsPE3X&#10;okwjHAP+p+ljnNUna5OuHiUPsw4yHKGjLjr32KpESiLdsnLVej5oRPzbcM7xcUc39/T72b3nG6Of&#10;90IzHzs6U295sjjSdR/20XLqw9K72hsoA9KES8/ZuiovgnITwC1a1aU3FCwoIhwDwaBXAousPlnn&#10;/5y/oDTyxwuw25ZlywL9/r6s3MWHjIh/fmMWJusfUs/T7+fdj7b5Kuxrg7NEO1NrA66yCZM4mW3k&#10;RDl1UJpwqVuHDaj1v+v6vTTuM2fxhkL38CODcAwEQ1b4UZ7IBvSPV0bJ/ZFlFgC7aGnirvffsPx8&#10;nYvlZS+9XM6HjEDatH2H0c//tvXRSXut2ul35sSchDpTawMuXYZO+yXAPk6UUwelCZdOAaitQkpv&#10;Auj6vTCnNxT0xoIFIcIxEJAMot+z4cfORDaiZU/nFC+NNOs6uEVDjips8dFyy4UN0uzQRp5+b5u3&#10;0JQL/7F79+64f9br63hr+DBpbNP36sykBeOS/JEJrw+7ZszgyDJ0sI8T5dRBmX+r5+3ECbUvOKLr&#10;9tKEy7qZTyy38jQdPc4iHPtLY0531KBCqspBdia6IW3WddHyNYRk2BSOn7X8XK+vu/jONi6m8R8/&#10;/PBDoN7PulfjDyE6aqulzW4b+fteCfcn0AZcn5XS8MhOTpRTq6DMv+139hl1Lt00Y9lKTqQEfLhz&#10;t4waM9XKU0OE4yT6fs9u06ekc7qjFmV2BeS9QzLl1rBKR2O0ZNHSOdjyKE+/N/3ja2HZCATUd999&#10;F/fPem35o31Z+9qbRj/f94Lurr6+UVdkJtyZmgZcznCinDooTbh0utDNQ6+t9Wduy7uPk8gGJS+s&#10;jpSnG2opVWsfE46T4ev3uKiyII1D4F5AjoVkLbc+b8mjcszVPRhNhrGPnrY090eOOvJwz7+3555/&#10;mQ8YEd9+863Rz2tppZetfH2TWTi+OtO196TzNetaG7YuNOByhhPl1EFqwjXo0vNqHTXW0vFnN73H&#10;iWRHzvruXzLuzplWnhoSH1XrMucYRuH4q02vp3JAtrVbkHa2PjV3WmQ0WZt3tRtyDSPKiO/38N23&#10;LT2vZdpRnn9vK9bQlAtV/vnPPUY/367ZEZ5+P6aVEXrB36P98Y6/rp7tWie8ZBMNuJzhVDl1UJpw&#10;6dJNdVU7jL13FieSjeasesVKhZc2PPHN6DHhGEb+tTtll1qJBeQVTmxc7wqfkD02MqJ8+ZubpEth&#10;fiQsN7uocyQw79/wAE4+/OzLcmvz+fxQeqp3+C2UbSGAfgjYWsequGSJ0c+PGjbA0dFjnddceE9O&#10;wtuhAZcznCinDkoTLnVD1mW1/nctHdebUrDXXZNnW3marg2X5of3t3+g/pDu/qfpUzI4xZl3baAy&#10;es5MDj+GOrmjZt17Rx57276iai7Xno8rZM+2/3T21fn2TCsws/udrb4d5UjkIlTnZ3n9YmHuvGUJ&#10;z31EAH5Hd5udp82T0MDK1NLVr8ldBj+vXaO12ZATzYQ0GC8syktoySZFAy5nOFFOrYLShEsrHmq7&#10;4Ruk0nGv0ZsrepPFwg33kPige3WgwjF3LS1JM/nhz19/w9sntDsjrFoasjD6cHVtnH0FZlinpYBf&#10;vr5atpY+Izv+sU6+3fq1b1673iixcj4c37yp98Px0ysIx4j49rvv5OCDDoovSHY4TuSxZZ5+P/q7&#10;Z3pRqc2GNFTb+Xuro9H5o69POBhvLplCAy4HOFVOHZQmXOr28PlbG50by9JNzplWtMBKOB4gVQNM&#10;ZV5+b1pWHXejoQBemHfn9A7WyHH941uYPqXC4q5KozcWFnEK+ddBhzaJfK/F5n5rJ3G/lLB//3Wl&#10;ped5vWO10os3DRDA7t3xzzv2w7QBVTxvqdHPa4CdPm6IrcFY1zJOdMkmbcC1ccoDnKQOcKKcOkgj&#10;qdmZ3Wpdi3vlqvWRubFwzpqKj63+nZ7s9fe2n9fTu6lY2WmqhkOnbxBUrgtc6W5FAs/VdNIn/Dg7&#10;/NjCV6X/aSfxzKefi9y197rKt62VMXY5vWMgAwSCac8usz4X7X1QWq3z6k0b2miQvaOO+ZXxGp/d&#10;L+FgrFU3L2bfQAMuB2i/ESfKqYPShEtv7tS1dNMd1ubEwpDFZmeaOzK8Ho6D9Yf0Y+Osk8rh2Ojk&#10;1LvE2KdSqRpFHic2LvmE5NDR5IwH53s+IO/59BNLz/PL6JoGCEaP8fUus6kOJx9/rC/el5WGNjrV&#10;INGArM/P6n9x4n/0rruSYOwAbcCpzTntFqQmXNm9zql1OkBR8ZLIqCacp1M9CqZaWlqyKFDh2OsX&#10;jBaWOOmTwud1ltGxfXO9599Qw9ZJXQopREgOTkA+aehNnn6N33z6meXn+mF0TemcJqS2b775xujn&#10;O59ygi/elwYVLf10MyDr8+yYy//SyAH0eHGATunpHMp3ZNtBacKlDSXrWo97UtHjnEwumvjIk1ZW&#10;mGgpHm7MpeG41OiXt/6vPf0hWejYe4n4aGFqGzU2vTGwY/2rnn9TBx5S3/QppTa/hEpCcjDoXOSg&#10;rjvtl9E1vfuvowBIXT/++KNR1+oLMs/0zXuzWvoZC8gmSzz1OaW9LcFYO1Nvf2otJ6YDjsu6Shoc&#10;e6Lt2w1SE67xwwfW+t9HjZnK0k1u567v/iV3F8yx8tSQV/OX8cjxAR4PxxbnxIZS8HzW92zUafmr&#10;8rc8/6YOqN/AM6ditZCs3+blfIX6T8vMTM++Nl2KyqrzzjndN5+BjgKw7nFq27Mn/qZcWm7pl8oI&#10;vfmjwcVqQNamWvG8Vw3GxTMTv8yhM7VznCqnDlITrtPSjqp1WpDO4y95YTUnUxLocbc4ejzMq+G4&#10;wuQJjY5t7fkPacuTxcZ/Z8QH627ZqI8YrtOr8439sMzNoe1OMn1KhcMvSUNykVTNbdcOKAXCaLJv&#10;ND39bM++tkTm+/ll3rHSUQBdkgOpa2el2VemXyojlAYX0+ZcMdpUa/XSGZHOvTWNItsVjOlM7Rwt&#10;pz6rwJkGUkFpwqVuHTag1v+u8/hZuik59LjruWaBhmPPjR4bh2MPjczV6OOVlu6Sacu1yRL8Eus+&#10;YmEi/PuL5vrizR3YyHjNxgoXX15ZtS+CWFBmRNnDtMTNL0s7merZrrVvXqsuyUF5deraZdix2k+V&#10;EXpROWhkYvNM75pwo7y6cNp/hWQdVZ44YWjCr5HO1M5KHzMi0ufCbkFqwqU3eWrrsB6k9+pXevwt&#10;3OhrJB5c2sk4HFsYmXPdZ6ssN44aGg0wWQEMyY2jJ+ATYlhOrXb8Y50v3qTh8gfJXH4pFpR1RFkn&#10;tl4aDcsr+Ir1FgtrZ/tC99M6+ur1jp1RYqmBEfzv+399bzTvWCsjTObjJpvOB+0/KJTQNrScPBaS&#10;dT6yhomFRXm1dvWNNxjTmdo5zS7qLC179Xdk20FpwqW/y3Xd5KF5ozcMv83S6LGWBKT5OhzXP9r7&#10;DWr0S1znxlikNfCzoselSKpGWv0clPWEC0Xfj6VbyHos/VBSfXCLhqZPqfDIS9fXsTAaljPCj1/J&#10;f0aWAUf0vTrTV69XR9j+lDuF+ccpaudOs9LqHu2P99X701EXi0ui/FdI1vnIWkqdaDBWa8YMpjO1&#10;g9csv7tlkiPbDlITrn5nn1Hruay/Nyzd5A36OVhcgtFTo8f7R/+5JRoK6+REJz0nvF30sLTpNySR&#10;TTSK3s2ITXLQ8tdSqRrxqxD7uxzbKSP60GDf0Y5j6Ys/NEcaN2Eps/klFInH7n4BtV1Ea2m1rifs&#10;Fzr/uE/WaFtGxAL3eTY7Uho1bhTY93dwvXpm4bhrJ9+VWd4aHf2yo6u0XY67un/4we+XE3SwyYly&#10;6iA14dKlm24eem2t73XmE8s5mTxER/Et9DW5JJpbPJGtYuG4It5wrLSrnsWu0K7Rkc43Z4y3s/tf&#10;x30EzZ3RgFVZLWjF/j12XCsceHs6kp0e/d/p1f49zY4wXJ0eQz+MGqvDTzK+cVNp4+71RsQAvhbh&#10;J1pa7adwrHQ0hIC8j/B40EGRB6pk9b84UorvtwY9XgvIuqQd/CVITbgGXXperd/zuoQQSzd5i44e&#10;62i+he+wUDQgeyYca1LvHu+TGrb2fjhW7xY9Kkefd4mTo92Nqh23SwyeZ2VeaXe3j9+u99+IHEO/&#10;aPzb9qZPKbXxZsVkQSB9+8kXgX1vWlp9qw/nasUC8syJOdKhfStOUuyTllb7sUmPF0eQ4Q9Bakyl&#10;SzfV9jugzZ9mLFvJh+5BOppv4ftLc44ONC1M9uuPrXNcYfKkQ4/7rS8+HJ17/NKIGyMNJTymu4WH&#10;6/TY+akJh4X58BU27TokBpUX8Fk49knlhBV6R14b9/iRBuTMQWOszm9CCvjf/pf49rVrQE60SRdS&#10;T1CacKkbsi6r9b/flncfH7hH6Wj+qDFTrTzVEwNNsXBsNPfy0BNO9s0HpI0ktKEEDIPxyAG+asKh&#10;y+0YdqreaVM41nL2oZwxwbR9xeLAv8fLevfw7WvX0sH+oalW/wgj4HTpF13OyK90BPCMC7Mtr4OM&#10;1BKkJlzaD6O2eat6U9RvU4JSTckLq6000NSBpmG+DMeGISTpPivdKCv/dIUXR5A9G4y3P7XWV6/Z&#10;wnI7djXjopw6wLaWPhP496gXINr0xM+0tO7cy4cRIvBf+l7Q3devP1YhocEHqEmQmnCp20dfX+t/&#10;D9IIeVDpzWudE25BSJK8StB+1f630TxYbcrlt4Csa/XpPFoEKxgrC824Sm3YbZYkqeQdztObadue&#10;XuXZ16fVErYFiHPP8v3npU1AuvQfFRlFZrkn/HxuX53pqzWPa7rIvOuxZZEbQEwjwL4EqQnXtV1P&#10;rbWXRJBGyINOb1xbuGmt/ZySOnpcPRwbjaRZCCNJp2XCz/e7JtKBGb+kNw2euSzDl8FYHXHqmaZP&#10;SXTkmCZcAff6lJCn59xbqJao0aDrLvN9gKj+x/h3fW6wZc1Y+J/Oq+/dOT0Q70VvAOk0Ap2LTJUE&#10;YoLUhEv/DuXeMqjG/x60EfJUcNfk2VaepuE4zXfhuEXPi335IenF7qYpD8tz/S9MifmE8dCbBXrT&#10;wE9zjPdmYbmJRMOxBuNGnD3BtLlkinw47/mUChDa2TcodARFGxq16NIvMpJMkEhtfxp0ZbDCUDgI&#10;aZXEZdf+HyPJCFSJcXavc2pdumncnTMDM0KeKvT7auWq9aZP0+vrULJe869++umn2P/WhG50BbHo&#10;9JN81c14X7Q8vM2VfaVlr/4pGQDeLnrY9914m2S0l27THzN5yhZJ7I5URvjxAl95wVQ+KUc2P7Q4&#10;iOd9rTRA6gV3UGmDF13XWctsWR859ehoa1BG1/amPQMuPOMUuTjzrEgTMqQOLTHWkvugnMcbnp+V&#10;sn+jgkyX5fr745aKLfULrczt11s9HKsKMViSxq/zU/dF5+81v6CrHHtJX981HDOh8yjfm3effLDg&#10;ycAsUdNuyDVyQvZYk6dojUdWArvUX9SOfN0Fi99uFrX5Q2/pOCKfAGHxD/XJbVtLl9M71toRFcGR&#10;KhfWGjC6ndROOp9ygnT6XXvWAQ8wLTHWKSRBGUmdMnSAZPWvuSpV59zr1AL4U3HoRit/b7UfVkay&#10;w3FR+DEg3idvebJY1uXkBe4D1KB86CnHy+EnpUvT07v7PizrfOJPX35Btr24MtKYLGjOW/KoNDjW&#10;aA78wOi5bkUo/Mjla87fvw+7P6oqktnxyj9k5/vvyVevveO7KhgnwnGq3pnXQNHs0EZy3NHNpf4h&#10;9SL/nwZnuM/JmxVahpyKy7/ozaAG9Q6WNi2Pivz7UUceLi3TjuJkc9kZp51oa9VKkG5m1jWyqNMH&#10;dL49/P13trbKgFqcLfY00bUcjvuEH0+YbCAIpdXx0PLrhq1byYGH1I80fzqw0aGeDM06Mvzl66vl&#10;q02vS+V778pX5W8FZoR4X+q3bSrnLzD+ndFb6RUWdpcmVaPGRnONdW77S4Nz+GaErboU5luZa59S&#10;F1zwl+zMbnLXhBsd2z5lmUgWbTT16sJptoXjoIXFJZNvqXVKQIceA+XDnbs5kXzujqzLZOiNvzd9&#10;Wnn44WpXxf33+nfjlNEkfDIHpbS6NpXrPog81N7zEWPLWtVr2kQOaXrkz///vjoo/+akM+SgQ5tY&#10;Dr0xez6ukD3bqspLdOTrX7v/Kbvf2ZoSNyqqO/q8nlZ+ySos7s5SE67XJkzgGxG20xt0Thg1bIAs&#10;JEDAZTqqcPPQax3dh5YY9zmlPTd/4Lrx2f1sHTUOUhMu/Z2sLRhrU0WCcTDMfGK5lb4fWsaVJdYr&#10;PhMOx5Xhx6Lw45J4N3BUt3NSIhzXFZyrDt4v+5n5oamP/8PxJaZPWWj1+9vk9+LnJD4pJ9Aj90ge&#10;pypXNEDoOpNzVr3CQYZ74WH4QOPwoFUOl/XuYVSKzc0fuE1LhmubS2v8uxKgdX51RF1/J2ui86pL&#10;XljNSRQQepPj7oI5ViqEQm6G4/0SDQ/a5fngFg35xOE6HbE3nGtsNRxbWtNY57ZWPPY0HxRsp9MJ&#10;nKTrTAZl3WN4n44cmQRcvWA+48LsyAjwtKIFRvvSmz9avg24Ff7uvX2obdsL2jq//c4+o9amcSPH&#10;FLB0U8DozQ49jw21FBeXdko4HKsW52XwacN1LTMzTZ+iSzhZaQk/TAy6uMesDeWkXJk73NGgdUtH&#10;t68jeLreJOBGeJg4If7woOtl9ska/fPImXavNV3rV8u3ufkDN+j3qJ0dw4MUFuuaSqG/60yBCB49&#10;f/U8tngt3jhZ4ThWWh23Yy+7lk8brtKO4m36DTF9mpVRY20CYNydWju5x8rtAbs1bn2c4/sYO/o6&#10;ad/0MA42HDXy973iLqfWi+V+ORP/q6TUdPRY96f7BZyk35/6PWoXvQkUpLA46NLzav3dv2PybE6i&#10;gNLzWBskGtKePyFXMkYtISLu+ZVa2trsos4pP/cY7km74gIrTyuy8BzjcmptnrZh6jQ+JDhGl5hz&#10;Q87gfiyfAcfoXMx4O5dqGd6fcqfsc9QsNnpsUpqt+11SuoZ1U+GY/NHX27u9ADXh0hsHtf3ux6pB&#10;TmPJsRpt2r7D11UEt+XdJwvm/MX0aUOj1+UVTr62vZdyimkc3XHcnXl1fuXyi6/ibIUrLv7HStOu&#10;31ZawWeFH8aLsr0y7gb5cN7zfEhwzOVvbnJtX38adhfNuWA7LWteNnNC3CWndZ2Hda2Tui86cpE5&#10;aAxzGmE7bWo4fbJ9jd+0Cdddjy0LzPEpDt3o6JrmqUC7eM9YtjIVz4PZ0etzx+xXw/+vpdVGJaix&#10;0WPAaXqeWVgOq8jw5y014fqibBXBGI5qktHe6OfH5P5V1q9/y/L+tDmXzg0D7FRXI57qtJy6rhs0&#10;OgJcVLzE6DVEmnMxtx420+9L/d60S9CacPVs15pgbIMg9E4wnRITpe3NM5IRjsVKMDhx8AjOVjjO&#10;4nlmGo4trWlcdk8eHxAcdfhJZgUQq8o2yaD/m2R5fzonTJfZAeyiJZUmS3nEO/dwUtHjxq9F54RS&#10;ugk7WVmWrDZB69h8u83l5qlKzzG9yehnelOzYOojVp4aSlY41q6+K0w2xugxnKbnl4Xlm/TKqtLg&#10;5zOk6s6UkTdnjKcJFxxnurZ32dYd8s7nO+UPg8dZ3qfe5Wf5G9jFZC6mXjjFOy9Y19DU8lNTutQO&#10;3athB7tHRYPWhEvLze3s3p3qdPTY75VdM59YbuVp2nilTzLCsTIePf7dLZMinYQBu+l5peeXBZMd&#10;/vlIE653ix7lQ4KjdE15k5tDcx/9zxy1x9ZukPyJsyzvW0f6GGGDHRfH3bqeHNfPajnpxEeeNNq+&#10;lp+arqGpF+vjs/vx4SAheoOl8J4cW7cZpCZcenzsLDdH1eixdv32M6s3Na1cq9sVjnXe8RaTDepc&#10;UIudhIFa6XllYa6xVj+YrG0cCj86mu7k1TtHsKYxHHfEmZ2Mfv6lNeW//EuyYLn8/dnVlvc/pzCX&#10;ETZYZjoXc9ydM43LSfXnB9+Ub/zasvpfHAnugFUmy5LFQwPD3suW+ZnO77fz+KCKdv32++ixlZua&#10;YS3FocZc+8XxMyHTjXYckS/12zbljIVtdMRMzysLTM7fNKlaZNzI9hWLWcYMrmj7/7LNwvGGd3/x&#10;73u+/0FuGF8o27Z9Zmn/emHz19HZfBCwdrFvMBczniZcNXl203s/LwVjQrsLs7Y3rDBZliweQWvC&#10;peHNzjWf8Ut+Hz3Wm5p3F8yx8lQdPW6cjHBcJIajx6rTbXdwtsI2p4wZY+VpOmpcavhLZtyE67UJ&#10;E/iA4LjGnVoZlVRrANa5xnv7ZNc3MmjYnZZfh86nuyPrMj4QGDGdixlvE66ajL13lpWRCFlYlEd3&#10;dhjRahqdt26noDXhGpF1OSeKg/TGjN+nPemyVLq8niG9Zh9m92vZL86fyzLd8GHpXaXNH3pzxiJh&#10;x1zdQ5p1t3QuhUyu+cOPS0x3UD4pR77d+jUfEhzXMjPT6Of/9nDNy9qsem+rDLk53/Jr0T/EfU5p&#10;z4eCuMODyVxMkyZcNdF5bFqWbUpHtqePG8L0AcTNZFmyeAStCZeGNp22AGfdEICb1ndZuymq4Tgt&#10;GeG4VAw7Vystg9XRDsAqLac+aUjIylNNRo0trWm86/03pOKxp/mQ4MrvQZt+Q4ye89SL62r970Wl&#10;6xJq0FU8MxQZDQTqYjIX00oTrppoWbaV8mptGMb0AcTDdFmyeASpCZe6ddgAThQXaGWO30eP9aaQ&#10;TqkxpKPHITtfx34GP2tp2Pqsgtl0r4ZlWk5toQmXGP6i6Lnd0nQHa0M5NOGCK1qcl2H08+vXvxVZ&#10;wqkuiTbo0tFA5miiNqZzMa004arNn/NmWCqvZvoA4gqyNq/ZG7QmXFphFG93eiQuCKPHFqfU6B2Y&#10;NLtew69++uknk5/X0TXjiRVflK2SF7NvIEjAiJblW2zCtUjiX/8sXbOE6Q62PFks63Ly+JDgOB01&#10;7jlvidFNIi2Z1pHheBzZoJ6UltwtzZtbugkVCR59skYH6oIO9nmp+K64S051xODiBObD10QrHBbM&#10;+Yul52qJ961FC/gg8V+0u7k2cbOLfpf+rs8NgZlrrFMTls2cYKXkXJdZqOQM+/ka1agXTv9BId+X&#10;5ReHbrSyXrhWjGYkIxxr+WmFWGhatLlkipSPL+Q0R1yaZLSXbtMfs/LUndEvk4o4f75UqhYTj5uu&#10;afzs1Rcz1xiu6Dh2sHFJ9fEZ/SONt+L+69viCFm5aFpCF3UEZOwtO7ObUcnpuZcPS3iucU1GXZFp&#10;uVsuARl706Ztz829x9aliYIQahL5/a92DZdGOP5ZKPzINXmCNrXq0n+Ur9+0VqStXjrDylPPFrNG&#10;vPu0n+HP68maZWVHenGnF3lAXXQZsNMmWL6RMtkgGGeZBmP1+pQQwRiu/S6YBmOdR2wSjJWWYF85&#10;YLTl16kXiNrllxJrVL+4MbkwtqMJV23uemyZlblsEVoWTok1qjNZliweQWvCpTcPbh56rdVrOILx&#10;L4/HTpMn6Ei93xtm6o12/Ztg8WZCwvaz8jssVWWrlgJys4s6c6qjRjo/vcukqVbnGZcb/GJYasKl&#10;UwQ+nPc8HxRcYWVJvLoacdXkmQ2bE2rQRUBGdTmD+8X9s3Y24apNv5yJluYfE5BRnemyZPEIWhMu&#10;XXfXws2DLWJzY6UA0BsFxj2fRg0b4PuO+zOfWG7l+1oHvLKSEY4luuMtVp7YZeJsAjJqDMZnzZhm&#10;tJbrPs7LeFla07jsHuYZwx06516XxDMx99FlcTXiqsmEuUsj20g0INPFOrXpXEyT8GB3E66a6D60&#10;/J+ADKtMlyWLR9CacOkNUpMmfNUM4wzbpyLTzKWjx7rEmJ/pcnx3F8yx8tRQssKx3snoY3WnGpB1&#10;7Vpg72BsGgaqX19pdo3zZzOkqrOdkTdnjJfKdR/wYcFxWk5tpRnd9IcTH30bfu/shDpYa0DW5kes&#10;g5yatJwy95ZBcf+8ljrrkktu0RAyckyB5efrRf+SybewDnKKyu51jq3l1HqjZsaTzwXqGJlUjVSj&#10;zZQWcobZF/i0rN3v31MlL6y2cjOzZaIBeb8EnqtBZLjVJ5+aO405yLArGJcb/iIYl1NrE653ix7l&#10;w4Irvw86tcBU4f3zExo1jtnz/Q8yeuKDsm3bZwltR9dB1iZISC0jsi43Cg8Wl+1IiM7t1OZHVunS&#10;NCX5I5lCkGJ0WTKrTd1qojdqgtKdWiVQch7iDKtVUfRaN276Pez30WP93dDKIgu0CqFxMsJxLGRY&#10;/ssWa9LFOsgE4wSCsTYqMKli0C/gjqY7efXOESxFBld0zh9vaWrBvSX2zdl85/Od0ndw4tcqeiGp&#10;SzIwypYa9MI4q//Fcf+800246grIWs6aSEBmCkFquff2ofaegwFrwqVut7bus+aIUs6wuAKfER09&#10;1moeP9PKIu3AbaiRJFCmv59NH1a51SdrQNZwpGt5IrVo6WiPkocTCcYqS+LvTp1m5Zdl+4rFsv2p&#10;tXxgcJzeLGzWvbfx83RdY9MO1XVJtIN1jI4i6FqXjLIFm+lcTLeacNVGO1hb7IgaEZtCQIVE8Omy&#10;RBbW661V0Jpwaa8BC8dIBzhCnGFx0RsIK0y/o7Q5mt/dlneflaflRq/7kxKOdf5xhlhs0KU0HPWc&#10;tySyti1SQ+NOrSTjwfmJNN9SOs/YZI6KpSZcr02YwAcGV4Kx6bJNav36t2T+S2WOvCbtYD0m968J&#10;b0cvmHTNQr3AREDDg+FcTLeacNVF1y9OJCArrZDQech+H6HBvpkuSxaPoDXh0ptjJr0G9rouq+As&#10;i5vxjQTtk+D376ZnN70XqbRw43ip/wmFQna87m+jdzS0Pd3BVjawf71DpOVFV4VfUaV8vuYNTv8A&#10;0y68Z0wsinzmCdAyHJNRYC29zjXdSfmkHNmx4nU+NHgyGKurs3Plo692Ofba1r6zRfb7eo+cdebJ&#10;CW/r3HNOk3bNj5RX178pO7/7ng8+IHQu5gNTb4n75/UiZ1zxE555/S+UbZJff/+jnH6a9Zu1LVs2&#10;k8sv6C5fffiJvP7hNk6KALl75P9K29+2tG17WjXxx9v/Kt/9+O/AHKOhl54nF2Z2MX2ajhr3jWYI&#10;xEdvJOgf47YmT/rX199Evuf8bFvFx9L/auMqnXSpGm2vSEY4Vp+EH8sSCciqSadu0vTMjvL5xrXy&#10;/ed7+DUIEJ1ffPrkvHAI+HOimyo3/ELVSfkLxXBy/q7335D1d+TLv7/7Nx8ePBmMdVR38bo3HX+N&#10;r73zgXQMB6DWxx6d8Lb0IpMQESzzp9wqRxiMGg8cnief7fnGU+9BLxx//HKXdOt6iuVt1D+knlyU&#10;eSY3gAJES4VvHtrP1m3+aVi+lG/9JDDHSEcl5z4wzspTtSvvy5xlxvSYGU0R1Bt/zy9/ST6u3OXb&#10;N62vvVm9X0t6x+NNn6q1/kUmT9jP5teutX0ZUnU3yDItsz5/Qam0G3INzboCQkvmM59+ztJ8yn0E&#10;Yz3HKg2eo18ixrd914ZyaMIFx+h3W0bJ/ZaDsS639NDyf7jyWrWDdf9bpyS0xFN1Wn47ffKoSCkq&#10;c5H9zXQuppfLSXUOciJdrGN0nv1zc+9hGkEAQp/FUuEaBbEJl3aot3gtV8RZZkmFWGiGfEMA1mif&#10;VPS4lad1j+aGuP3qp59+cuL16zB2qViY37k3Hb17o3ASDZF8HADSx4yQlr3627E5K8FYz8X1pjva&#10;8mSxrMvJ4wOEI7QZnS7XZHXOvS6z1Hvg6EhXaTcdf3gjWTwrT5o3b2LrdnXOpzZnCtKSJqlAb2zo&#10;XPJ4aTnp7/rc4PnPWdfonjhhqC3r2WqX1eG3FSStKzesmzJ0gFH39XiccWF2oOYa65SKvz8+2cpT&#10;zxY6VCciLfwwbuF87uXDfP9dpA0QLSyptkUMmnPt59Brt2UEWenFY5eJs6VLYX6kiRP845ire0RG&#10;i5MYjJWlNY03TJ3GBwhH6Jx7rYxJpBndoGF3uh6Mle5TQ3miayDvTRuGvLpwWmSkjWWf/CNnsFm5&#10;qV/WdNWRvT5Zo23Zlo6qa3jQJc2okvAP02XJ4hG0Jlzq1mEDrDxtBcE4YRVS1ZTWSBBGj2c8+Vzk&#10;RqshrR7NSnY4rh6Qt9ixMS3HPad4KSHZByKdqEvul1Nzp8lBh9oywmQ1GOsvQnfTnb0+JSTfbv2a&#10;DxKO/F50HJGf0HZ0eaVV721N2vvQgDx09D22b1dH6bQjrIZkHbmDt+lcTC0fjjtw+qyctO8F3W3d&#10;nh4rHWW/I3xxSldrbzNdliweejGvF/VBot/Tut63BVmcZbbQwR+ju+T6PeT3v696g/XugjlWj1dc&#10;vYecKqv+xTWhVN0h6mjnRnXt2TcfnCGV6z7g18NDF/8nXJdtx7xiO4KxnncVYlja/0XZKint90c+&#10;TNhG13D/bdY1lucWV5c/cZZMmLvUE+/r/A5tZP5s56Ye6MWk/gEseWE15dYeDA96E8Ok7Ngv5aT6&#10;3sZn97N91HBvOpVgSekayq09yGLZZq10LnuQ5hrr74muX29hXeMCMWwmhVqFxHAlFp3q0aX/qFQ9&#10;/8ZJHMs7uRGOY4rCjwF2bzQ2J/mzVetpnhSsUKwWSdUdxkq3zrfn+l/IDRfYFopbnJeR8EixF4Nx&#10;zI0Xd5cJ4/7s6D40JM98cIHM/fuL8uHO3ZxYHmA6F1PLSbXZlR8uuEryR1odDbNER9SL5y2NrOOJ&#10;5EtgDm2tn3H/0NRAHSedAmNh7Wcd5UyzeE2HGi7BxcJAUBBu1ugIePHMkCPnoJvhWKJBZ5YTG9Z5&#10;oh89/Yi899gC2f3Wp/y6OEwbbTUJX0CcOHhEQnMna5HI3cWM8OMF0ye9OWO8bJryMB8uEg7Fdo0U&#10;ezkYx4zpe6HkjBzoyr6KipfI4uUvEiSSSOdiLpjzF6ObG35owqXzgRcW5dnShMsKHc0pLlkiS1e/&#10;xk2gJHqp+C4ro1G1CloTLp0WoN3YLfyuxDVqB+ezlX7fZA4a4/uqLIu/r7OljtJ+t8Ox0u7BuuZs&#10;S6d2oKPJb/1thuz4xzrmjtpMu+y2vuIyOfqC39s1n3hvO6OhuCiBbeh8d6Myfr25suyCc6g+gGXN&#10;LuosrS6+3PYKCl3LeOqSFZ5+7/nXXyWD/3ila/vTwDV33jKZ+/SKwDW48TIrpWx+GKHQ0cI5hblJ&#10;C8Z705HGBYufl+c3vsOUAhdZHA2tlV+qJkzovHltomjIqFswjFWY5qpRY6bKjGUrff2mE6j0aBU9&#10;Zp4Jx0rLAELhx1Cnd6RzSD99eYV8tPxZRpQt0pGwI87sJG3/X7ZTo8QxOr84KxpurdLzKtf0SS+N&#10;HMByYTCm63c3P6ubYzeLtPnWMxs2e/44HHLg/lJ8xxA5t+cZru87FpRXrCmXte9/SJhwkOlcTD+U&#10;k1oszXM1KC9/7mVZ/8773AhykI6Gbnje3sJGv1RNmDBdvq2aS6VqYAzO0GvnWal4fupKACbNIaN0&#10;2mYfr4XjmAypGiFs6cbOYqXXO9a/Kl+Vv8Wocm13Lzq1kmZdusjR513idCCOKYgG20TmoqRFg7XR&#10;3Att7vbS4Bw+dNRJKyd+07G9HHHKaXYtUbZPulRS38EhKdu6wzfHJpkBee8w8dLL5bJ5y8eEZRtZ&#10;uUPv9XJSJxovOUlLIZ97/mV59fW35d2PPyEsJ/8Cu1ZBa8KVwHFaEb3eh7OMqyaDMHqcwA2bGtfa&#10;TnY4juQwcWkUeW9afv3pyy/IV+++LV+Wb0zpkeXqF/1HnnWBUyXT+6Jl1Flizx1F3cYlpk966rzT&#10;uFGCX9A59fWPbyH1mjaRxq2Pk0PbneREw7l9+vuzq+WG8YXyya5vfHfcNCAvnZ4rJ5/c1lOBYt2r&#10;G+XNtz+IBOZd33xLh2ALlky+xahRlZfLSbU8fOTve1kpDfUcvRm0YcO7si0clN/9aJts/2onc5YN&#10;6bJk0yePsv1zCVoTLtN+A/GEENhKb0AY9dvR0eNz+t7k++8Mi6X+Nd608UI4jtG5yHpbunsyX4SO&#10;In616XXZ8+l2+fq9D2T3O1sDNw9Vy6QbtDlaGh3bWo449Uz5zUlnuBmGq7NjtNjyl4La8mSxbJ4/&#10;l6/UFHX4SVVVEQfUbxAJwMqtELwvQ27Ol6LSdb4+pscf3kgWz8qT5s2beP616gWsqvzq60h43pdP&#10;dnwh279M7eaq3TudaDTC6uVyvWR0pE4GvSm0+f2PIv9bKylqsv4tmts5Md9cR+SqH9uT27Z2/tyu&#10;/2vp0OE4x7Z/xmknWjlOdTY/gq1KTXNU9e8Kv2pz7NFWG+lpN9EiL4fjmD7RkNzSKy9Iy7G/fH21&#10;7Pm4QvZs+zgcnD+Rbz79TL795AtPjzhqafQB4S9LDcGHND9KDjkqLakX/tXoX+phYt+dRK0+KPPS&#10;OQOYWL/+LRkamuqrMuqgBGTYz6vlpE53pNbeFbqs5HFZV8kJ2WM5EZDqtDJQB74qOBSuyRALA0Up&#10;bJ+N4rwYjmOypGpU0ReBR0ecY3a88o+f//f3e3ZHRqD3Jd71dHWk9+AjD/uv/z826hVJh79tLwc2&#10;bCwHNjpUDkvv6uUvykQ7Ue+Lnie5/I7Db3Ru8V/ufsj3o8UEZMR4tZxUS0IL78lxJBjrDfQ1YwbL&#10;Z6Ubf/F32+4l3QCfYemmJH0Ni4UphilsuFQNyvoiHPsyJKPGUDw5+rC7PjEt/PiAQwy/0bWLH3zq&#10;BV/OLY5XeosjZOWiaXzYKcSLTbicmFNaPRiXXndljT1LCMlI4eu+NAeu+cB1sePnqh/CMSGZUFyb&#10;UknyPHXAxNxHl8n0h58MTAl1Xc7v0Ebmz87jg08BXmzCZbFRiy3BeO+Q3OqyXtL66uuT1eMDcNM+&#10;53LCNXrsB3AY4vaLKgc/heOYDKkqzaVkwLu2RH8xnQzFKksM13UDkqXw/vnyyFOlKROKCcipxWtN&#10;uJxuvPVF2Sp5edQI474j2gm/Sfg1nTh4hFvLJAJu074y6RyGpEoTRo9NaUevCr+G4+offJ9oUGY0&#10;2RtWRENxkQv7ahw9iRtx2OFVOqf4bw8vCXz5NAEZXmrCpY23Zk7Msdq9NK5g/GL2DQmvZKFNM1tm&#10;ZsrRF/ye0WQECUs3eUNI6Mdj4ufO6n4Ox9WlR99QFmHJdTpKrJP/J4u7HQl1f0M5/PAiLZ1+/KkV&#10;8uI7FbLn+x84IATkQPNSE64+p7SXiROGOtaRWpf/K5swyfYlHptd1FmO6naOtOzVnxMKflbj2rFw&#10;HYNI5rTUqCwo4fgXfxujv5j6T0aUnbEzGohjD7fp50urenguEC9/YY28uOm9lB8lrs0VnTvIQ4Xc&#10;zA6SDj0Gyoc7dyf9dWRndpO7Jtzo2PY3l0yR8vGFjr+PJhntpflZ3aTp6WdTeg2/+bk0FZ4QEkaP&#10;TURu7gQxHFeXXi0o07QpMTpCXJrEQFydrmnckY8EyaRrEy9/drWsfOV1ee2jTxghNjCm74WSM3Ig&#10;ByIARo2ZKjOWrUzqa9D5xeOz+0lW/4sd20f5pBzZ/NBi199b/bZN5Tcd28sRp5wmR551AeXX8LIC&#10;qZrqCO9g9Njc2UEPx3vLqPYgLNdtUTQQl0YDqRfoF++9fDRwk84dXvniq/LSmnJ5LxyE393xBaPD&#10;BOSUt2HjB5I5aExSm3Ad06i+TB83xLHGW+qlkQNk+1NrPXHMtet1gzZHS6NjW8sRp54p9Y9uxegy&#10;vIClm7wrS2hea2JLqoXjvcVGltOjj1QejdwSDcBeC8PVpUVfF3fAYDsdCX773Qr5qnKXbHr7fdn+&#10;eaV8Wvl1OAh/yagwARn7cNm1/yfPbnovafs/Le0omVOY69j8Yl2q6cWhA6RynfebvmpzrwPq/zoS&#10;mpUGZ3Vgo0PlsPSunKxwyoroP2O9Z+BNFcJU07ilejiuKTCnVQvMaQEMzeXRX5SyakHYD3f7sqIP&#10;+O93yrYbGhpiZ81ZFPfP7/7nt7J5276XTyL4EpC9SptcFc9bKru++dZzr+3ktq1l955vZM6qV5L2&#10;Gq7teqpMnzzKse2brGHsRxqm/ejwk06UjiPy7dzkzuh1UEX0Okj/XsVKUSsceAtuXW/55boOIBz7&#10;+W9JtS/N6v+0/eLfBluqfdGXVfunU1/2QF3heL2dG7xywGh5ZsNmjiwBOXC0VHn4bQWypuJjDsY+&#10;6Pzikb/vJUNv/L1j+7BrqSbYS9eIznz6OTvnXWswzhBvVsoBIBwHKgg0ruXf6/r/a7Kvu4B7h91S&#10;Dj88KktsnvPS7ZIbpGzrDo4sATkwofiuybM9s1awF7kxv3j7isWyNmcswdiDwfisGdPsLhHXL5wi&#10;ji4AwjGAZLB1bWptktV74Gh55/OdHFkCsm9p+fSCxc8Tiuvg9Pxi5dZSTTDXpTBfmnXvbecmx0nV&#10;MjcAQDgGkLwsEH5cYtfGdP7xhX8ax7xhArIvQ/G0ogWUT8fB6fnF6pVxN8iH857nYHtQx7GDpU2/&#10;IXZucrbQvwQA4RiAB+hUglKxscnd359dLf1vnUJAJiD7QsHUR2RJ6RpCcRzcmF+sjbfWjBksn5Uy&#10;cu9Fx1zdQ07NnWbnJrUhaYbQrAoA4RiAR6SJzUtyFd4/X3Lue5QjS0D2pE93fCVz5y2TmU8slw93&#10;7ubDjUP7podJ/ujrHZ1fHPSO1H7X7KLO0mXibDs3qc1K0wnGAAjHALzG9g7W+RNnyYS5SzmyBGTP&#10;0CZb02fOl8Vry+Tr72jwFK+e7VpL4T05js4vpiO1t9Vv21TOX1Bq5ybpTA2AcAzA07LE5g7Wfxg8&#10;Th5bu4EjS0BOqqLiJfLwomcpnbZg1BWZMnb0dY7uQxtvbZzyAMHYw8E448H5di7ZpC6Vqp4XAEA4&#10;BuBZofAj184NsgZy8GRldJIpd+d4+jUySpwYnV/819HZ0qdXN0f3Uz4pRzY/tJgD7lG6ZFOPkoel&#10;wbEn2rlZlmwCQDgG4Bt60TLAzg12Ov9/WeIpYM7v0Ebmz87z1GvSucQzH1wgT616RTZ++gUfkkU6&#10;v3hhUZ6jZdQ6v/jVO0fI9qfWcsA9HIwdWMuYztQACMcAfEfngdnWwZo1kAnITgZiba61Yk25PLvp&#10;PT6UBLmxTBONt/zBgbWMF4UffTiyAAjHAPzG9iWeNCD/7vIhLPFEQE7YylXrZeWLrzFCbCMtox6f&#10;3U+y+l/s6H5ovOUPDqxlzJJNAAjHAHwtPRqQbVviiTWQCchWw/D6srfk1dffltfe28LySzbTMuqZ&#10;E3OkQ/tWju5HG2+Vjy/kgHtcuyHXyAnZY+3cpJYMpRGMARCOAQQhINu6xJMG5Mtz7uHIEpBrtPDJ&#10;lbL8uZfl3Y+20WHaYW6UUatXxt0gH857ngPucQ6sZcySTQASsh+HAICH6AWNrev2nNvzjMhyQAgW&#10;7Uiujde0fD5RZ5x2oqx/532CsYO0jPqOrMtcmV/8XP8LCcapGYxVFsEYQCIYOQbgRcPCj3vt3GD+&#10;xFkyYe5SjmzAHH94I1k8K0+aN09sTVRttNUnazRzih2gZdT5o6+Xbl1PdnQ/Or/45VEj5NutX3PQ&#10;PU7XMj5/Qandm2XJJgCEYwCBpRc5ti7x9IfB4+SxtRs4sgRkArJLtIw695ZBji7TpHR+8cYpD9B4&#10;yyfBOOPB+XLQoU3s3GyBVN1UBQDCMYDAWhh+XGLnBq8cMDpSkovgBeS8kddFyugJyMnnVjdqxfzi&#10;lA/GrGUMgHAMICXYvsQTATm4Djlwfym+Y4gtAXnwTfmsY2yRW92odX7xi0MHSOW6DzjoPrB/wwPk&#10;rBnT5LD0rnZuVpdsSufoAiAcA0ilgKwNVlratUFt4tR74Gh55/OdHF0Cco36DwrJwtc2clANuNWN&#10;mvWLCcbCWsYACMcAUpTtayATkIMdkIdddp7kjEy88TkBOT5ullGzfrH/ZJTcb3cw3hn9u1DB0QVA&#10;OAZAQCYgow66hBcB2XmnpR0lcwpzHW+6pWXUr945QrY/tZaD7iMdxw6WNv2G2B2MM4QlmwA44H9C&#10;oRBHAYAffBJ99LFrgw0aHCKtmjWRp1a+Iv/68d8c4YBZteFd2b1th5xzdueEtnNp7wz59fc/ygtl&#10;mzioe8nO7CZ/uy9X6h9Sz9H9aBn1SzcPli9Xv8NBT+1grC4IP17m6AJwAiPHAPwmK/yYZecG//7s&#10;aul/6xTZ8/0PHN0AOr9DG5k/Oy/h7RRMfURuLVrAAQ07plF9mT5uiONrF6stTxZL2YRJzC8mGCvW&#10;MgbgKEaOAfiNltJp/ebpdm2w9bFHS8e0oxhBDqj3dnwpr720Xs46rWOkWsCq0087UZrV+7X8o+xN&#10;+S6Fz5M+p7SPlFG3P6GV4/vSZZo2Tf6b/Ps7fi/9pNlFnaXjzX8hGAPwHUaOAfiVXiQNsHODhffP&#10;l5z7HuXIBpSuhbx4Vp40b57YGqsrV62XfjkT5evvUmsk082mW7vef0NeGnGj7H7rU05cHwbjLhNn&#10;271Z1jIGQDgGgDosDD8usXOD+RNnyYS5SzmyAQ7IM/8yQk4+uW1C29mw8QMZNDJfNn76RUocN226&#10;de/tQx1fu1hRRk0wJhgDIBwDgDldA7k0/OhIQEa87FoL+dMdX8m1g8fJmoqPA328tOnWXRNudGVf&#10;Wkb94bznOUkJxjErpKozNQAQjgGAgAynAvJtAy+TwX+8MuFtBXWpp/ZND5P80de70nSLMmp/q9+2&#10;qWQ8OF8OOrSJnZstjwbjSo4wAMIxAMQvTaoadTWyc6NDbs6XotJ1HN0As2st5KB1sr6266mSe8sg&#10;x9cuVpRRE4wJxgAIxwBgr3SpGkG2NSBfOWC0PLNhM0c3wK7o3EEeKsxNeDsLn1wpf86b4etGXdp0&#10;66+js6VPr26O7+u7rz6TV+8cIdufWstJSDCubmc0GJdxhAEQjgGAgAyX6VrIBXk3JdzJ2s+Nunq2&#10;ay2F9+S4Mlr8RdkqWXf7rZRRE4wJxgAIxwDgoD7hxxN2b5SAHHx2LfWkjbpGjinwzTxkN5doUm/O&#10;GC+bpjzMCedjB7doKD3nLSEYAyAcA4APZIUfswjIMHVkg3oybezghDtZKz/MQ9YlmuYU5royWqxl&#10;1GvGDJbPSjdyovnY/g0PkLNmTJPD0rvavWmd/F/EEQZAOAYAnwTki64aLqve28rRDTDtZH3v8AHS&#10;96rMhLe1ctV6+VPuFPlw525PvUcdLc7udY6MHX2dK/vbvmKxrM0ZS9MtgjHBGADhGACSJBR+5Nq5&#10;wW3bPpPeA0fLO5/v5OgGnF2drLXMevBN+fLspvc88b50tPje24dKh/atHN+Xjha/PiXE2sUEY4Ix&#10;AMIxAHiAXnQNICDDCm3UNX92ni3bGp/3oNz12LKkvRe3R4tpukUwjsM4qbqJCQCEYwAgIMPr0lsc&#10;IXMLQwk36lLJKrN2c7RYlU/Kkc0PLebkIRjXZrZUTX8BAMIxABCQ4RfayTpv5HW2NOpys8za7dHi&#10;Xe+/IWtDOVK57gNOGoIxwRgA4RgAPEyXCOlIQIYVdjbqUk6XWbs9WqxLNL1b9ChNtwjGBGMAhGMA&#10;8IHG4UcpARmJuPHi7jJh3J9t2ZaWWefk3ScbP/3Cttfn9mixNt16cegARosJxvFYIVVrGQMA4RgA&#10;CMgIAjsbdWmZ9cgxBbLwtcTX/+3ZrrUU3pPjyrrFasuTxVI2YRKjxQHTpTBfmnXvbfdmy6PBuJIj&#10;DIBwDAAEZASIzkNePCvPlkZdqqh4iYydUSJff2ceNHW0eHx2P8nqf7Er711Hi9eMGSyflW7kRAiY&#10;jmMHS5t+QwjGAAjHAEBAJiAjfjoPufiOIbY06lIbNn4gw28rkDUVH8f9nGu7niq5twxitBgEYwAg&#10;HAOAZWlS1aSrEQEZiRjT90LJGTnQtu2NGjNVZixbWevPHNOovowfPlD69OrmyntktJhgTDAGQDgG&#10;gGBLl6oRZAIyEmLnPGRVW7Ou7MxucteEG117b3SiJhhboF9+aQRjAIRjACAgE5BTkN3zkLVZ17g7&#10;Z8qcVa9E/t3t5ZlYt5hgnEAwzpCqyhwAIBwDAAGZgJyK7F4PWS18cqVUfvW1aw23FKPFBGOCMQDC&#10;MQAQkAnISJid6yG76YuyVbLu9ltl91uf8iESjAnGAAjHAEBAJiAjcV1bt5CZk2+xrczaSdpw6/Up&#10;Iflw3vN8cAG2f8MDJH3MCGnZqz/BGAAIxwBAQIZ7dB5y3sjrbFvuyQm6PNOGqdPk261f84EFPBif&#10;NWOaHJbelWAMAIRjACAgw306D3nYZefZutyTHbTh1vpJ41ieiWBMMAYAwjEA1Eov+F6we6ME5NSl&#10;yz0V5N3kiTLr8kk5UvHY0zTcIhgTjAGAcAwAcckKP2YRkGGXZJdZb1+xWF6bMIESaoIxwRgACMcA&#10;QEBGciWjzJoSaoIxwRgACMcAQECGJ7lRZq1dqN96cBIl1ARjgjEAEI4BwPsBue/gkJRt3cERTkFO&#10;lllvLpkibxc9TAk1wZhgDACEYwDwR0BWVw4YLc9s2MwRTkFaZv2H886UCeP+bMv2dF7xmw/OkMp1&#10;H3BwU8zBLRrK6XdNIhgDAOEYAAjI8K+urVvIzMm3WC6z1nnFbxROku1PreVgpqD6bZtKxoPz5aBD&#10;bS/TJxgDIBwDAAjIcJeOIt87fID0vSoz7ufovOLXp4Tkw3nPcwAJxgRjACAcAwABGcExpu+FcXWz&#10;/qJslbyYfQPNtgjGBGMASNB+HAIAsKwo/BgYvYC01fzZeXJF5w4c4RT28SfxNWj7fudXBGOCMcEY&#10;AAjHAOCJgJzhREB+qDA3MnoIAPvSJKM9wRgACMcA4CllTgVkLaslIAPYW7OLOku36Y8RjAGAcAwA&#10;BGQAqRuMu0yc7cSmCcYACMcAAO8H5Pzrr4p0MgZAMCYYAwDhGABSNiAP/uOVUnzHEAIykKI6jh1M&#10;MAYAwjEAEJDVuT3PICADKRqM2/QbQjAGAMIxABCQ9w7Ixx/eiKMMEIwTUU4wBgDCMQC4GZC3OBGQ&#10;F8/KIyADAbZ/wwMko+R+gjEAEI4BIDABOT16IWqr5s2bEJCBAAfjs2ZMk8PSuzoZjCs50gBAOAYA&#10;N1VGL0QdC8jnd2jDUQYCon7bpgRjACAcAwAB2UpAnj+bgAwEJRhnPDifYAwAhGMAICBbpQE5K6MT&#10;RxnwqcadWkWC8UGHNiEYAwDhGABSJiA7sljplLtzZEzfCznKgM80u6iznFO8lGAMAEnEQpkAkJyA&#10;nBX93wPs3njOyIGRf05esFz2fP8DRxvwQTDuMnG2U5snGANAnBg5BoDk0YDsyBWxBmRdC/mQA7kH&#10;CniZrmHsYDDWDacTjAGAcAwAfgnIBU5sWNdC1oB8ZIN6HGXAo8HYoTWMY8E4i6MMAIRjAPCTYeHH&#10;QKcCcmnJ3ayFDHiIrmGcUXI/wRgACMcAgH0ociogx9ZCTm9xBEcZSLKDWzR0cg1jgjEAEI4BIFAB&#10;eacTAXnlommshQwkka5h3HPeEieD8TiCMQAQjgEgSAE5w4mArFgLGUiOJhntnVzDWOmNtRBHGgAI&#10;xwAQJGVOBmTWQgbcpUs1dZv+mNPBuIgjDQCEYwAIakDWJVjKndi4LvV0f851LPUEOKzdkGucXKpp&#10;J8EYAAjHAJAKKqRqBNmRgNz3qkyWegIcoh2pdammE7LHOhmMMwjGAEA4BoBUURm9AF7hxMZZ6sn/&#10;vv+6koPgwWCsHakdXKopFozLONoAQDgGgFQMyI7UZsaWeqKTtU9Pjrc3chA8RDtS9yh52MmO1FsI&#10;xgBAOAaAVJcVfhQ4FZC1k/UVnTtwlAGLGndqFelI3eDYE53ahU6xSCcYAwDhGAAgMkyqGvA44qHC&#10;XDpZAxZoR+pzipc62ZFag3GGVFWSAAAIxwAAqWrA41hAppM1YMbhjtRqNsEYAAjHAICaA/LZ4tBa&#10;yLFO1jTqAmqmjbc65Y92siN1LBhnEYwBgHAMAKhZqVSNJm1xYuPayVobdaW3OIIjDezl4BYNIx2p&#10;W/bq7+RuxkWDMQCAcAwAqIM25tEGPY6shayNulYumkYna6Aa7Ujdc94SJztSK506EeJoAwDhGAAQ&#10;v9hST4uc2oF2sqZRF1DVeOv8BaVONt7aGQ3GRRxtACAcAwCsBeQ+4tBayIpGXUh1LjTe0mCcQTAG&#10;AMIxACBxWeHHcKc2TqMupCKXGm/FlmpiDWMAIBwDAGwyWarKMh3pZB1r1NW1dQuONAJP5xe70HiL&#10;YAwAhGMAgEOKohfbjgRkbdT11KP3yhWdO3CkEViNO7WSjAfnO914izWMAYBwDABwmKOdrNVDhbmR&#10;Rl3MQ0bQHHN1DzmneKmTjbdiwTiLYAwAhGMAgPMqpGpUaoVTO9BGXToP+cgG9Tja8D2dX9xx7GA5&#10;NXea07saKKxhDACEYwCAq2JLPTnWZlfnIZeW3E2jLvjawS0aRuYXt+k3xMnd6FSHS4WO1ABAOAYA&#10;JE2WONjJWuchr3vmATm/QxuONHxH5xf3nLfE6fnFsaWaFnLEAYBwDABILu1kfak41KhLzZ+dF5mH&#10;DPiFS/OLde5/mtCRGgAIxwAAz9BRq4zwY4tTO9B5yI/n38Q8ZHiai/OLFwkdqQGAcAwA8CTHO1nH&#10;5iGntziCow3PcWl+sSoIP/oQjAGAcAwA8K7KaEB2rFGXzkNeuWga6yHDU5pktHdjfrHSjtTDOOIA&#10;QDgGAPhDljjYqEvpesj511/FeshIujZ/6C3dpj/m9PxindN/stCRGgAIxwAA33G8UdfgP14ZWQ+Z&#10;5Z6QDDq/uFP+aOk4It/pXelUBa3IoPEWABCOAQA+FWvU5eg85MWz8ljuCa6q37ap9Ch5WFr26u/0&#10;rmKNtyo46gBAOAYA+FtZ9OJ+hVM70HnIutzTjRd352jDcc0u6iznLyiVBsee6PSuaLwFAIRjAEDA&#10;VEYDcoGTO5kw7s8s9wTHxJZp6jJxttO70qkINN4CAMIxACDAhkUv+h2bh8xyT3CCllG7tEyTrhWe&#10;ITTeAgDCMQAg8IqiF/9bnNpBbLmnrIxOHG0kTMuoMx6c78YyTTr1gMZbAEA4BgCkkLJoCFjh5E6m&#10;3J0j9+dcx3JPsKzdkGsiZdQOL9OkdMpBhjC/GAAIxwCAlOPKPOS+V2XKq49PocwaRg5u0VAySu6X&#10;E7LHOr0r5hcDAOEYAIAIx+chU2YNE00y2kvPeUvcKKNmfjEAEI4BAPiFInF4HrKizBq1iXWj7jb9&#10;MTfKqJlfDACEYwAA9ik2D3mRkzuhzBr74mI3ajVOmF8MAIRjAABqoWGhTzQ8OIYya1TnYjdqnTpw&#10;afgR4qgDAOEYAIB4aHg4Wxych6y0zPrx/JvkyAb1OOIpSMuoO+WPdqsbdblUVUYs5MgDAOEYAAAT&#10;pdEwUe7kTs7teYaUltwtXVu34IinEC2j7lHysLTs1d+N3c2OnssVHHkAIBwDAGBFRTRUzHZyJ1pm&#10;/dSj98qYvhfSrCsFtPlDbzl/Qak0OPZEp3cVW6Ypi6MOAIRjAADskCUOL/ekckYOlOI7hsjxhzfi&#10;iAeQllF3KcyXjiPy3didVjxkCMs0AQDhGAAAmxVFw4bjZdbrnnlArujcgSMeILp2cebTz0mz7r3d&#10;2N3s6LnKMk0AQDgGAMARZdHQMdvpHT1UmMuayAHg8trF1cuoWaYJAEA4BgA4qlJcKrOOrYlMsy5/&#10;ijXdcmntYsqoAQCEYwBAUhSJC2XWNOvyJxebbqkCoYwaAEA4BgAkkWtl1tqsa+n0XElvcQRH3cMO&#10;btFQMkrud6vpllYuXBp+DBPKqAEAhGMAQJK5VmZ98sltZeWiaZKV0Ymj7kHHXN1Des5bIoeld3Vj&#10;dyukapmxhRx5AADhGADgJUXiQpm1mnJ3jjyefxNLPnlEbImmU3OnudF0S42LnmsVHH0AAOEYAOBF&#10;rpVZs+STN7i8RNOW8OPk8CPEkQcAEI4BAF4XK7PWuaA7nd5ZbMmnIxvU48i7SEeLO+WPdmuJJqU3&#10;XLSMmqZbAADCMQDAVxZGw4zjZda65FNpyd2MIrskNlrcsld/N3YXa7qVJTTdAgAQjgEAPlURDcjj&#10;nN6RLvnEKLKzkjBaTNMtAADhGAAQKKHw42ypmjPqKEaRneHyaLEaLjTdAgAQjgEAAVQqVaOAi5ze&#10;EaPI9knCaLGW4WvTrckcfQAA4RgAEFQ6Z7SPuLAmsmIUOTFJGC3W8nuabgEACMcAgJRRJC4162IU&#10;2VwSR4tDHH0AAOEYAJBqKsSlZl0qNoqcldGJI1+LJIwWF0jV3GJGiwEAhGMAQEoLSdWooePNunQU&#10;ecrdOfJ4/k1y/OGNOPLVHNyioXQpzHdztFg/b23SNkxYogkAQDgGACBCRw11FLnAjZ2d2/MMWffM&#10;A5FR5EMO3D/lD/4xV/eQnvOWSLPuvd3aZUH08y7l1AcAEI4BAPglHT3UUcRLxYVmXUpHkZdOz5X0&#10;Fkek5AGv37apZJTcL6fmTmO0GABAOAYAwGMWhh9p4sKST+rkk9vKykXTZEzfC1NmFFkbbrUbco2c&#10;v6BUDkvv6tZuGS0GABCOAQAwFFvyybVR5JyRA+XVx6fI+R3aBPrAasOtHiUPywnZY93aJaPFAADC&#10;MQAACXJ1FFkbds2fnRdZ9iloDbu04VZseaYGx57o1m4ZLQYAEI4BALBJbBR5uLg0iqzLPgWpYVeb&#10;P/SONNxycXkmRosBAIRjAAAcMlmqRiFXuLXDWMOurq1b+PKANe7USs5b8qh0HJHvVsMtxWgxAIBw&#10;DACAwyrCjwxxcRRZG3Y99ei9kVLrIxvU88VBipVQn1O81M0SakaLAQCEYwAAXBYbRV7k1g611Pqd&#10;0mLPl1onoYRaMVoMACAcAwCQJBXickdrFSu19lpX6ySVUDNaDAAgHAMA4BGudrRWWmod62qd3uKI&#10;pL55LaHuUpjvdgm1Ghc97qWcggAAwjEAAN5QfV3kLW7tVEutVy6aJmP6Xuj6fOT9Gx4g7YZcIxct&#10;XyPNuvd2c9flen8g/Ahx2gEACMcAAHiTjiLr3NcCN3eaM3KglJbc7dp85GOu7iGZTz8nJ2SPdfNt&#10;aun68OjxLeNUAwAQjgEA8DYdRdY5sDoXttytnTZv3sTx+chNMtpH5hWfmjvNzXnFakU0FE/m9AIA&#10;EI4BAPCX0migG+fmTmPzkVc8cIdt85G12ZbOK+42/TG35xXraLGWqmdIVQM0AAAIxwAA+FQo/Ggl&#10;VaOfroZknY+cSNOu+m2b/txsy+V5xUpL09OkqlQdAABf+tVPP/3EUQAA4L9lSVVpcCO3dzz30WXy&#10;VeUuGfzHK+v82c0lUyL/bNNvSDKOkZaia1l6KacLAIBwDABAcDWWqtHkoRyKX9gZPS7MKwYAEI4B&#10;AEghOh+5KPzoyKGIrBGto8UVHAoAQJAw5xgAgLqVRQOyLk+0M0WPga4JrV29+xCMAQCEYwAAUpuW&#10;EaeFH7NT6D3rzYBx0fddyikAAAgqyqoBALAmtpZv9wC/R70JEBJGigEAhGMAAFCHLElSV2sH0YUa&#10;AJByKKsGACAxRVJVcjwuAO9FS6gHStWoOMEYAJBSGDkGAMA+GpJ1FPkSH4biydFHJR8jAIBwDAAA&#10;7JAhVXN1/TAfmXnFAAAIZdUAADihNBqQtUR5i0df4wqpWpopi2AMAAAjxwAAuCEkVQ2uvNC0a0s0&#10;EJfysQAAQDgGAMBtjaMBOVkheUs0pBfxUQAAQDgGAMALIVlD6lCX9hdrthXi0AMAQDgGAMBr0qKB&#10;dYCD+6DZFgAAhGMAAHwTkrPE3nLr8uj2Sjm8AAAQjgEA8FtIDkliI8k7o6G4iMMJAIAZlnICAMAb&#10;KqRqBLmVVJVDmyqIBmyCMQAAFjByDACAN2nQ1UZal9TxcyuEtYoBAEgYI8cAAHiTht0+4cfZ0QC8&#10;N12a6dLwI4NgDABA4hg5BgDAHzQE60hymrA0EwAAtvv/AgwATpUJAOHelrgAAAAASUVORK5CYII="/>
  <p:tag name="ISPRING_COMPANY_LOGO" val="ISPRING_PRESENTER_PHOTO_1"/>
  <p:tag name="ISPRING_COMPANY_WEBSITE" val="http://USCCA.com"/>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CBFEEE51-447E-4CBD-9246-5998F6B03B9F}"/>
  <p:tag name="GENSWF_ADVANCE_TIME" val="23.223"/>
</p:tagLst>
</file>

<file path=ppt/tags/tag100.xml><?xml version="1.0" encoding="utf-8"?>
<p:tagLst xmlns:a="http://schemas.openxmlformats.org/drawingml/2006/main" xmlns:r="http://schemas.openxmlformats.org/officeDocument/2006/relationships" xmlns:p="http://schemas.openxmlformats.org/presentationml/2006/main">
  <p:tag name="ISPRING_SLIDE_INDENT_LEVEL" val="0"/>
  <p:tag name="ISPRING_CUSTOM_TIMING_USED" val="1"/>
  <p:tag name="GENSWF_ADVANCE_TIME" val="50.15"/>
  <p:tag name="ISPRING_PLAYER_LAYOUT_TYPE" val="Full"/>
  <p:tag name="ISPRING_SLIDE_ID" val="{3D262A9C-CFFC-424D-BD43-CC83D478DEA6}"/>
</p:tagLst>
</file>

<file path=ppt/tags/tag101.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70.07"/>
  <p:tag name="ISPRING_SLIDE_BRANCHING_PROPERTIES" val="&lt;BranchingProperties&gt;&lt;nextAction&gt;&lt;action&gt;0&lt;/action&gt;&lt;/nextAction&gt;&lt;prevAction&gt;&lt;action&gt;2&lt;/action&gt;&lt;slide&gt;573&lt;/slide&gt;&lt;/prevAction&gt;&lt;lock&gt;0&lt;/lock&gt;&lt;/BranchingProperties&gt;&#10;"/>
  <p:tag name="ISPRING_SLIDE_INDENT_LEVEL" val="0"/>
  <p:tag name="ISPRING_PLAYER_LAYOUT_TYPE" val="Full"/>
  <p:tag name="ISPRING_SLIDE_ID" val="{59E47129-2985-4177-B966-DC8962EEA23D}"/>
</p:tagLst>
</file>

<file path=ppt/tags/tag102.xml><?xml version="1.0" encoding="utf-8"?>
<p:tagLst xmlns:a="http://schemas.openxmlformats.org/drawingml/2006/main" xmlns:r="http://schemas.openxmlformats.org/officeDocument/2006/relationships" xmlns:p="http://schemas.openxmlformats.org/presentationml/2006/main">
  <p:tag name="ISPRING_SLIDE_BRANCHING_PROPERTIES" val="&lt;BranchingProperties&gt;&lt;nextAction&gt;&lt;action&gt;0&lt;/action&gt;&lt;/nextAction&gt;&lt;prevAction&gt;&lt;action&gt;2&lt;/action&gt;&lt;slide&gt;436&lt;/slide&gt;&lt;/prevAction&gt;&lt;lock&gt;0&lt;/lock&gt;&lt;/BranchingProperties&gt;&#10;"/>
  <p:tag name="ISPRING_CUSTOM_TIMING_USED" val="1"/>
  <p:tag name="GENSWF_ADVANCE_TIME" val="24.69"/>
  <p:tag name="ISPRING_SLIDE_INDENT_LEVEL" val="0"/>
  <p:tag name="ISPRING_PLAYER_LAYOUT_TYPE" val="Full"/>
  <p:tag name="ISPRING_SLIDE_ID" val="{2296BC37-1BFA-4053-ADCD-EE008DE5AA1F}"/>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52.32"/>
  <p:tag name="ISPRING_SLIDE_INDENT_LEVEL" val="0"/>
  <p:tag name="ISPRING_PLAYER_LAYOUT_TYPE" val="Full"/>
  <p:tag name="ISPRING_SLIDE_ID" val="{226BBB41-8A3E-44EA-940A-2B3CB7496408}"/>
</p:tagLst>
</file>

<file path=ppt/tags/tag12.xml><?xml version="1.0" encoding="utf-8"?>
<p:tagLst xmlns:a="http://schemas.openxmlformats.org/drawingml/2006/main" xmlns:r="http://schemas.openxmlformats.org/officeDocument/2006/relationships" xmlns:p="http://schemas.openxmlformats.org/presentationml/2006/main">
  <p:tag name="ISPRING_SLIDE_BRANCHING_PROPERTIES" val="&lt;BranchingProperties&gt;&lt;nextAction&gt;&lt;action&gt;2&lt;/action&gt;&lt;slide&gt;380&lt;/slide&gt;&lt;/nextAction&gt;&lt;prevAction&gt;&lt;action&gt;0&lt;/action&gt;&lt;/prevAction&gt;&lt;lock&gt;0&lt;/lock&gt;&lt;/BranchingProperties&gt;&#10;"/>
  <p:tag name="ISPRING_CUSTOM_TIMING_USED" val="1"/>
  <p:tag name="GENSWF_ADVANCE_TIME" val="48.72"/>
  <p:tag name="ISPRING_SLIDE_INDENT_LEVEL" val="0"/>
  <p:tag name="ISPRING_PLAYER_LAYOUT_TYPE" val="Full"/>
  <p:tag name="ISPRING_SLIDE_ID" val="{8C0AE84C-66D5-4E9E-81D5-0A55F3416AEA}"/>
</p:tagLst>
</file>

<file path=ppt/tags/tag1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Understanding Double-Action"/>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8387771E-421B-4C24-A561-C6AC4078E7E5}"/>
  <p:tag name="GENSWF_ADVANCE_TIME" val="0.001"/>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Understanding Single-Action"/>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A7AFB9F9-D057-476C-9E83-60324B822CF6}"/>
  <p:tag name="GENSWF_ADVANCE_TIME" val="0.001"/>
</p:tagLst>
</file>

<file path=ppt/tags/tag15.xml><?xml version="1.0" encoding="utf-8"?>
<p:tagLst xmlns:a="http://schemas.openxmlformats.org/drawingml/2006/main" xmlns:r="http://schemas.openxmlformats.org/officeDocument/2006/relationships" xmlns:p="http://schemas.openxmlformats.org/presentationml/2006/main">
  <p:tag name="ISPRING_SLIDE_BRANCHING_PROPERTIES" val="&lt;BranchingProperties&gt;&lt;nextAction&gt;&lt;action&gt;0&lt;/action&gt;&lt;/nextAction&gt;&lt;prevAction&gt;&lt;action&gt;2&lt;/action&gt;&lt;slide&gt;295&lt;/slide&gt;&lt;/prevAction&gt;&lt;lock&gt;0&lt;/lock&gt;&lt;/BranchingProperties&gt;&#10;"/>
  <p:tag name="ISPRING_CUSTOM_TIMING_USED" val="1"/>
  <p:tag name="ISPRING_SLIDE_INDENT_LEVEL" val="0"/>
  <p:tag name="ISPRING_PLAYER_LAYOUT_TYPE" val="Full"/>
  <p:tag name="ISPRING_SLIDE_ID" val="{D19CBDCD-02EA-4A5C-83D9-161BA642D9E5}"/>
  <p:tag name="GENSWF_ADVANCE_TIME" val="26.793"/>
</p:tagLst>
</file>

<file path=ppt/tags/tag16.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61.23"/>
  <p:tag name="ISPRING_SLIDE_INDENT_LEVEL" val="0"/>
  <p:tag name="ISPRING_PLAYER_LAYOUT_TYPE" val="Full"/>
  <p:tag name="ISPRING_SLIDE_ID" val="{9EC66F37-0B01-445C-84B5-097DAB40BDC7}"/>
</p:tagLst>
</file>

<file path=ppt/tags/tag17.xml><?xml version="1.0" encoding="utf-8"?>
<p:tagLst xmlns:a="http://schemas.openxmlformats.org/drawingml/2006/main" xmlns:r="http://schemas.openxmlformats.org/officeDocument/2006/relationships" xmlns:p="http://schemas.openxmlformats.org/presentationml/2006/main">
  <p:tag name="ISPRING_SLIDE_BRANCHING_PROPERTIES" val="&lt;BranchingProperties&gt;&lt;nextAction&gt;&lt;action&gt;2&lt;/action&gt;&lt;slide&gt;381&lt;/slide&gt;&lt;/nextAction&gt;&lt;prevAction&gt;&lt;action&gt;0&lt;/action&gt;&lt;/prevAction&gt;&lt;lock&gt;0&lt;/lock&gt;&lt;/BranchingProperties&gt;&#10;"/>
  <p:tag name="ISPRING_CUSTOM_TIMING_USED" val="1"/>
  <p:tag name="ISPRING_SLIDE_INDENT_LEVEL" val="0"/>
  <p:tag name="ISPRING_PLAYER_LAYOUT_TYPE" val="Full"/>
  <p:tag name="ISPRING_SLIDE_ID" val="{EDE02E44-13ED-4CC3-8F08-471DE3BB23ED}"/>
  <p:tag name="GENSWF_ADVANCE_TIME" val="6.773"/>
</p:tagLst>
</file>

<file path=ppt/tags/tag18.xml><?xml version="1.0" encoding="utf-8"?>
<p:tagLst xmlns:a="http://schemas.openxmlformats.org/drawingml/2006/main" xmlns:r="http://schemas.openxmlformats.org/officeDocument/2006/relationships" xmlns:p="http://schemas.openxmlformats.org/presentationml/2006/main">
  <p:tag name="ISPRING_SLIDE_BRANCHING_PROPERTIES" val="&lt;BranchingProperties&gt;&lt;nextAction&gt;&lt;action&gt;0&lt;/action&gt;&lt;/nextAction&gt;&lt;prevAction&gt;&lt;action&gt;2&lt;/action&gt;&lt;slide&gt;376&lt;/slide&gt;&lt;/prevAction&gt;&lt;lock&gt;0&lt;/lock&gt;&lt;/BranchingProperties&gt;&#10;"/>
  <p:tag name="ISPRING_CUSTOM_TIMING_USED" val="1"/>
  <p:tag name="ISPRING_SLIDE_INDENT_LEVEL" val="0"/>
  <p:tag name="ISPRING_PLAYER_LAYOUT_TYPE" val="Full"/>
  <p:tag name="ISPRING_SLIDE_ID" val="{84A5E39A-A11D-44F2-94F0-27AF2AF9744B}"/>
  <p:tag name="GENSWF_ADVANCE_TIME" val="31.331"/>
</p:tagLst>
</file>

<file path=ppt/tags/tag19.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B831C57D-71E2-40F5-8042-9F4D2B0EB04C}"/>
  <p:tag name="GENSWF_ADVANCE_TIME" val="53.053"/>
</p:tagLst>
</file>

<file path=ppt/tags/tag2.xml><?xml version="1.0" encoding="utf-8"?>
<p:tagLst xmlns:a="http://schemas.openxmlformats.org/drawingml/2006/main" xmlns:r="http://schemas.openxmlformats.org/officeDocument/2006/relationships" xmlns:p="http://schemas.openxmlformats.org/presentationml/2006/main">
  <p:tag name="GENSWF_SLIDE_TITLE" val="Lesson Two: Self-Defense Firearm Basics"/>
  <p:tag name="ISPRING_SLIDE_INDENT_LEVEL" val="0"/>
  <p:tag name="ISPRING_CUSTOM_TIMING_USED" val="1"/>
  <p:tag name="ISPRING_PLAYER_LAYOUT_TYPE" val="Full"/>
  <p:tag name="ISPRING_SLIDE_ID" val="{91730723-24B7-476F-AF8F-7D501B14B793}"/>
  <p:tag name="GENSWF_ADVANCE_TIME" val="0.001"/>
</p:tagLst>
</file>

<file path=ppt/tags/tag20.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63.63"/>
  <p:tag name="ISPRING_SLIDE_INDENT_LEVEL" val="0"/>
  <p:tag name="ISPRING_PLAYER_LAYOUT_TYPE" val="Full"/>
  <p:tag name="ISPRING_SLIDE_ID" val="{A01CE6F1-9683-4C54-8485-64B2FBF3F189}"/>
</p:tagLst>
</file>

<file path=ppt/tags/tag21.xml><?xml version="1.0" encoding="utf-8"?>
<p:tagLst xmlns:a="http://schemas.openxmlformats.org/drawingml/2006/main" xmlns:r="http://schemas.openxmlformats.org/officeDocument/2006/relationships" xmlns:p="http://schemas.openxmlformats.org/presentationml/2006/main">
  <p:tag name="ISPRING_SLIDE_BRANCHING_PROPERTIES" val="&lt;BranchingProperties&gt;&lt;nextAction&gt;&lt;action&gt;2&lt;/action&gt;&lt;slide&gt;382&lt;/slide&gt;&lt;/nextAction&gt;&lt;prevAction&gt;&lt;action&gt;0&lt;/action&gt;&lt;/prevAction&gt;&lt;lock&gt;0&lt;/lock&gt;&lt;/BranchingProperties&gt;&#10;"/>
  <p:tag name="ISPRING_CUSTOM_TIMING_USED" val="1"/>
  <p:tag name="ISPRING_SLIDE_INDENT_LEVEL" val="0"/>
  <p:tag name="ISPRING_PLAYER_LAYOUT_TYPE" val="Full"/>
  <p:tag name="ISPRING_SLIDE_ID" val="{5BCBE8D0-77F4-40B2-8123-558FEE94AA38}"/>
  <p:tag name="GENSWF_ADVANCE_TIME" val="7.741"/>
</p:tagLst>
</file>

<file path=ppt/tags/tag22.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8.24"/>
  <p:tag name="ISPRING_SLIDE_INDENT_LEVEL" val="0"/>
  <p:tag name="ISPRING_PLAYER_LAYOUT_TYPE" val="Full"/>
  <p:tag name="ISPRING_SLIDE_BRANCHING_PROPERTIES" val="&lt;BranchingProperties&gt;&lt;nextAction&gt;&lt;action&gt;0&lt;/action&gt;&lt;/nextAction&gt;&lt;prevAction&gt;&lt;action&gt;2&lt;/action&gt;&lt;slide&gt;384&lt;/slide&gt;&lt;/prevAction&gt;&lt;lock&gt;0&lt;/lock&gt;&lt;/BranchingProperties&gt;&#10;"/>
  <p:tag name="ISPRING_SLIDE_ID" val="{92F00ECC-32BA-4BDC-830E-4B4C7A906B9A}"/>
</p:tagLst>
</file>

<file path=ppt/tags/tag23.xml><?xml version="1.0" encoding="utf-8"?>
<p:tagLst xmlns:a="http://schemas.openxmlformats.org/drawingml/2006/main" xmlns:r="http://schemas.openxmlformats.org/officeDocument/2006/relationships" xmlns:p="http://schemas.openxmlformats.org/presentationml/2006/main">
  <p:tag name="ISPRING_CUSTOM_TIMING_USED" val="1"/>
  <p:tag name="ISPRING_SLIDE_BRANCHING_PROPERTIES" val="&lt;BranchingProperties&gt;&lt;nextAction&gt;&lt;action&gt;2&lt;/action&gt;&lt;slide&gt;509&lt;/slide&gt;&lt;/nextAction&gt;&lt;prevAction&gt;&lt;action&gt;0&lt;/action&gt;&lt;/prevAction&gt;&lt;lock&gt;0&lt;/lock&gt;&lt;/BranchingProperties&gt;&#10;"/>
  <p:tag name="GENSWF_ADVANCE_TIME" val="7.81"/>
  <p:tag name="ISPRING_SLIDE_INDENT_LEVEL" val="0"/>
  <p:tag name="ISPRING_PLAYER_LAYOUT_TYPE" val="Full"/>
  <p:tag name="ISPRING_SLIDE_ID" val="{7C304B7E-60E5-477C-92D6-1ACC25A470D1}"/>
</p:tagLst>
</file>

<file path=ppt/tags/tag24.xml><?xml version="1.0" encoding="utf-8"?>
<p:tagLst xmlns:a="http://schemas.openxmlformats.org/drawingml/2006/main" xmlns:r="http://schemas.openxmlformats.org/officeDocument/2006/relationships" xmlns:p="http://schemas.openxmlformats.org/presentationml/2006/main">
  <p:tag name="ISPRING_CUSTOM_TIMING_USED" val="1"/>
  <p:tag name="ISPRING_SLIDE_BRANCHING_PROPERTIES" val="&lt;BranchingProperties&gt;&lt;nextAction&gt;&lt;action&gt;0&lt;/action&gt;&lt;/nextAction&gt;&lt;prevAction&gt;&lt;action&gt;2&lt;/action&gt;&lt;slide&gt;568&lt;/slide&gt;&lt;/prevAction&gt;&lt;lock&gt;0&lt;/lock&gt;&lt;/BranchingProperties&gt;&#10;"/>
  <p:tag name="GENSWF_ADVANCE_TIME" val="26.16"/>
  <p:tag name="ISPRING_SLIDE_INDENT_LEVEL" val="0"/>
  <p:tag name="ISPRING_PLAYER_LAYOUT_TYPE" val="Full"/>
  <p:tag name="ISPRING_SLIDE_ID" val="{E5B4DD54-19FB-411F-BA46-D049E5D4BDCF}"/>
</p:tagLst>
</file>

<file path=ppt/tags/tag25.xml><?xml version="1.0" encoding="utf-8"?>
<p:tagLst xmlns:a="http://schemas.openxmlformats.org/drawingml/2006/main" xmlns:r="http://schemas.openxmlformats.org/officeDocument/2006/relationships" xmlns:p="http://schemas.openxmlformats.org/presentationml/2006/main">
  <p:tag name="ISPRING_CUSTOM_TIMING_USED" val="1"/>
  <p:tag name="ISPRING_SLIDE_BRANCHING_PROPERTIES" val="&lt;BranchingProperties&gt;&lt;nextAction&gt;&lt;action&gt;2&lt;/action&gt;&lt;slide&gt;529&lt;/slide&gt;&lt;/nextAction&gt;&lt;prevAction&gt;&lt;action&gt;0&lt;/action&gt;&lt;/prevAction&gt;&lt;lock&gt;0&lt;/lock&gt;&lt;/BranchingProperties&gt;&#10;"/>
  <p:tag name="GENSWF_ADVANCE_TIME" val="50.22"/>
  <p:tag name="ISPRING_SLIDE_INDENT_LEVEL" val="0"/>
  <p:tag name="ISPRING_PLAYER_LAYOUT_TYPE" val="Full"/>
  <p:tag name="ISPRING_SLIDE_ID" val="{287165CB-932F-441B-BBF5-1C56894CB009}"/>
</p:tagLst>
</file>

<file path=ppt/tags/tag26.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9CD81A90-877C-43BD-BD13-492AE3B62793}"/>
  <p:tag name="GENSWF_ADVANCE_TIME" val="0.001"/>
</p:tagLst>
</file>

<file path=ppt/tags/tag2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3D78D66E-8517-4315-B35F-520C985DE257}"/>
  <p:tag name="GENSWF_ADVANCE_TIME" val="0.001"/>
</p:tagLst>
</file>

<file path=ppt/tags/tag28.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09CCDB12-CC27-4BB3-A555-E3F2AE93DBED}"/>
  <p:tag name="GENSWF_ADVANCE_TIME" val="0.001"/>
</p:tagLst>
</file>

<file path=ppt/tags/tag29.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E70B0D85-956E-473F-A02F-20EB080EAE23}"/>
  <p:tag name="GENSWF_ADVANCE_TIME" val="0.001"/>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35A82B9D-40BA-4217-B9CB-D2A93A83298C}"/>
  <p:tag name="GENSWF_ADVANCE_TIME" val="190"/>
</p:tagLst>
</file>

<file path=ppt/tags/tag30.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2D6DDD72-F6E9-487D-893B-D3EC14E59106}"/>
  <p:tag name="GENSWF_ADVANCE_TIME" val="0.001"/>
</p:tagLst>
</file>

<file path=ppt/tags/tag31.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SLIDE_BRANCHING_PROPERTIES" val="&lt;BranchingProperties&gt;&lt;nextAction&gt;&lt;action&gt;2&lt;/action&gt;&lt;slide&gt;403&lt;/slide&gt;&lt;/nextAction&gt;&lt;prevAction&gt;&lt;action&gt;2&lt;/action&gt;&lt;slide&gt;417&lt;/slide&gt;&lt;/prevAction&gt;&lt;lock&gt;0&lt;/lock&gt;&lt;/BranchingProperties&gt;&#10;"/>
  <p:tag name="GENSWF_ADVANCE_TIME" val="15.45"/>
  <p:tag name="ISPRING_PLAYER_LAYOUT_TYPE" val="Full"/>
  <p:tag name="ISPRING_SLIDE_ID" val="{9299E015-16E7-4A16-9A8D-E779EDDCCFFB}"/>
</p:tagLst>
</file>

<file path=ppt/tags/tag32.xml><?xml version="1.0" encoding="utf-8"?>
<p:tagLst xmlns:a="http://schemas.openxmlformats.org/drawingml/2006/main" xmlns:r="http://schemas.openxmlformats.org/officeDocument/2006/relationships" xmlns:p="http://schemas.openxmlformats.org/presentationml/2006/main">
  <p:tag name="ISPRING_CUSTOM_TIMING_USED" val="1"/>
  <p:tag name="ISPRING_SLIDE_BRANCHING_PROPERTIES" val="&lt;BranchingProperties&gt;&lt;nextAction&gt;&lt;action&gt;2&lt;/action&gt;&lt;slide&gt;302&lt;/slide&gt;&lt;/nextAction&gt;&lt;prevAction&gt;&lt;action&gt;2&lt;/action&gt;&lt;slide&gt;403&lt;/slide&gt;&lt;/prevAction&gt;&lt;lock&gt;0&lt;/lock&gt;&lt;/BranchingProperties&gt;&#10;"/>
  <p:tag name="ISPRING_SLIDE_INDENT_LEVEL" val="0"/>
  <p:tag name="ISPRING_PLAYER_LAYOUT_TYPE" val="Full"/>
  <p:tag name="ISPRING_SLIDE_ID" val="{DC25DD29-A7C5-4AF7-8CD1-72362449436B}"/>
  <p:tag name="GENSWF_ADVANCE_TIME" val="27.694"/>
</p:tagLst>
</file>

<file path=ppt/tags/tag33.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00EAE9F0-9ACE-4FEE-89BE-6D1B468389E8}"/>
  <p:tag name="GENSWF_ADVANCE_TIME" val="0.001"/>
</p:tagLst>
</file>

<file path=ppt/tags/tag3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BE5DBEF7-4FEB-4DBA-A348-CA20DA79BC26}"/>
  <p:tag name="GENSWF_ADVANCE_TIME" val="0.001"/>
</p:tagLst>
</file>

<file path=ppt/tags/tag35.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0C4735EB-031F-47BD-B77E-6F96F8582EED}"/>
  <p:tag name="GENSWF_ADVANCE_TIME" val="0.001"/>
</p:tagLst>
</file>

<file path=ppt/tags/tag36.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64DEF57A-4277-4901-BF3D-863C18F1BD1D}"/>
  <p:tag name="GENSWF_ADVANCE_TIME" val="0.001"/>
</p:tagLst>
</file>

<file path=ppt/tags/tag37.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06.24"/>
  <p:tag name="ISPRING_SLIDE_INDENT_LEVEL" val="0"/>
  <p:tag name="ISPRING_PLAYER_LAYOUT_TYPE" val="Full"/>
  <p:tag name="ISPRING_SLIDE_BRANCHING_PROPERTIES" val="&lt;BranchingProperties&gt;&lt;nextAction&gt;&lt;action&gt;2&lt;/action&gt;&lt;slide&gt;404&lt;/slide&gt;&lt;/nextAction&gt;&lt;prevAction&gt;&lt;action&gt;2&lt;/action&gt;&lt;slide&gt;515&lt;/slide&gt;&lt;/prevAction&gt;&lt;lock&gt;0&lt;/lock&gt;&lt;/BranchingProperties&gt;&#10;"/>
  <p:tag name="ISPRING_SLIDE_ID" val="{CD281E18-5E8D-439C-B067-8BB97602C5A8}"/>
</p:tagLst>
</file>

<file path=ppt/tags/tag38.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4D7738C3-02E6-432E-99D8-B1AFEAFE2960}"/>
  <p:tag name="GENSWF_ADVANCE_TIME" val="0.001"/>
  <p:tag name="ISPRING_CUSTOM_TIMING_USED" val="1"/>
</p:tagLst>
</file>

<file path=ppt/tags/tag39.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B6A4C629-61C5-44D7-86BF-F14B088EA214}"/>
  <p:tag name="GENSWF_ADVANCE_TIME" val="0.001"/>
  <p:tag name="ISPRING_CUSTOM_TIMING_USED" val="1"/>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2C231CBF-3B13-4905-8C0C-C8D433E57F79}"/>
  <p:tag name="GENSWF_ADVANCE_TIME" val="70.671"/>
</p:tagLst>
</file>

<file path=ppt/tags/tag40.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4E8EB52B-2656-4B28-8F65-B09AFE6037FD}"/>
  <p:tag name="GENSWF_ADVANCE_TIME" val="0.001"/>
  <p:tag name="ISPRING_CUSTOM_TIMING_USED" val="1"/>
</p:tagLst>
</file>

<file path=ppt/tags/tag41.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18DEBD5E-A972-4800-8BDE-D07739320494}"/>
  <p:tag name="GENSWF_ADVANCE_TIME" val="0.001"/>
  <p:tag name="ISPRING_CUSTOM_TIMING_USED" val="1"/>
</p:tagLst>
</file>

<file path=ppt/tags/tag42.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75F7E159-E4C2-46DE-8B4D-B061BD3FB72D}"/>
  <p:tag name="GENSWF_ADVANCE_TIME" val="0.001"/>
  <p:tag name="ISPRING_CUSTOM_TIMING_USED" val="1"/>
</p:tagLst>
</file>

<file path=ppt/tags/tag43.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9A5803D0-1651-4575-B21E-B03F03A6129F}"/>
  <p:tag name="GENSWF_ADVANCE_TIME" val="0.001"/>
  <p:tag name="ISPRING_CUSTOM_TIMING_USED" val="1"/>
</p:tagLst>
</file>

<file path=ppt/tags/tag44.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E0886FD2-C08C-4361-B4E2-DDFC896A8BBE}"/>
  <p:tag name="GENSWF_ADVANCE_TIME" val="0.001"/>
  <p:tag name="ISPRING_CUSTOM_TIMING_USED" val="1"/>
</p:tagLst>
</file>

<file path=ppt/tags/tag45.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8211CB05-3A40-4245-9116-B9B5E3A31539}"/>
  <p:tag name="GENSWF_ADVANCE_TIME" val="0.001"/>
  <p:tag name="ISPRING_CUSTOM_TIMING_USED" val="1"/>
</p:tagLst>
</file>

<file path=ppt/tags/tag46.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13E6B505-85E0-4001-80C5-2C0790E30C94}"/>
  <p:tag name="GENSWF_ADVANCE_TIME" val="0.001"/>
  <p:tag name="ISPRING_CUSTOM_TIMING_USED" val="1"/>
</p:tagLst>
</file>

<file path=ppt/tags/tag47.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48F26375-FE19-4A45-B064-9103E1AFD699}"/>
  <p:tag name="GENSWF_ADVANCE_TIME" val="0.001"/>
  <p:tag name="ISPRING_CUSTOM_TIMING_USED" val="1"/>
</p:tagLst>
</file>

<file path=ppt/tags/tag48.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52.22"/>
  <p:tag name="ISPRING_SLIDE_INDENT_LEVEL" val="0"/>
  <p:tag name="ISPRING_PLAYER_LAYOUT_TYPE" val="Full"/>
  <p:tag name="ISPRING_SLIDE_BRANCHING_PROPERTIES" val="&lt;BranchingProperties&gt;&lt;nextAction&gt;&lt;action&gt;0&lt;/action&gt;&lt;/nextAction&gt;&lt;prevAction&gt;&lt;action&gt;2&lt;/action&gt;&lt;slide&gt;302&lt;/slide&gt;&lt;/prevAction&gt;&lt;lock&gt;0&lt;/lock&gt;&lt;/BranchingProperties&gt;&#10;"/>
  <p:tag name="ISPRING_SLIDE_ID" val="{ED2D2E0F-6DEF-42D6-AB6D-B0511E333E61}"/>
</p:tagLst>
</file>

<file path=ppt/tags/tag49.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58.56"/>
  <p:tag name="ISPRING_SLIDE_INDENT_LEVEL" val="0"/>
  <p:tag name="ISPRING_PLAYER_LAYOUT_TYPE" val="Full"/>
  <p:tag name="ISPRING_SLIDE_ID" val="{886E3308-345D-4D35-B760-86A7591D55B7}"/>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AD1B7782-488D-4C0D-BE74-D64B6F56B564}"/>
  <p:tag name="GENSWF_ADVANCE_TIME" val="62.563"/>
</p:tagLst>
</file>

<file path=ppt/tags/tag50.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9E1AC68A-4FE2-4621-9511-E967FA1C07E9}"/>
  <p:tag name="GENSWF_ADVANCE_TIME" val="64.00"/>
</p:tagLst>
</file>

<file path=ppt/tags/tag51.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9E44D550-54AE-476A-97D7-5BB85CA24964}"/>
  <p:tag name="GENSWF_ADVANCE_TIME" val="33.00"/>
</p:tagLst>
</file>

<file path=ppt/tags/tag5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B3F1ACA8-741E-4642-BFFC-2516DE20F426}"/>
  <p:tag name="GENSWF_ADVANCE_TIME" val="31.00"/>
</p:tagLst>
</file>

<file path=ppt/tags/tag53.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4.47"/>
  <p:tag name="ISPRING_SLIDE_INDENT_LEVEL" val="0"/>
  <p:tag name="ISPRING_PLAYER_LAYOUT_TYPE" val="Full"/>
  <p:tag name="ISPRING_SLIDE_ID" val="{DE81EA19-AFE9-4B9D-912F-F50F730F5322}"/>
</p:tagLst>
</file>

<file path=ppt/tags/tag5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2&lt;/action&gt;&lt;slide&gt;426&lt;/slide&gt;&lt;/nextAction&gt;&lt;prevAction&gt;&lt;action&gt;0&lt;/action&gt;&lt;/prevAction&gt;&lt;lock&gt;0&lt;/lock&gt;&lt;/BranchingProperties&gt;&#10;"/>
  <p:tag name="ISPRING_SLIDE_ID" val="{2A9C40DE-BBA0-4CCC-B64B-4B806B907C8B}"/>
  <p:tag name="GENSWF_ADVANCE_TIME" val="124.424"/>
</p:tagLst>
</file>

<file path=ppt/tags/tag55.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ID" val="{7732D46C-F1D9-49B1-B297-D16158E45715}"/>
  <p:tag name="GENSWF_ADVANCE_TIME" val="0.001"/>
  <p:tag name="ISPRING_CUSTOM_TIMING_USED" val="1"/>
</p:tagLst>
</file>

<file path=ppt/tags/tag56.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ID" val="{BE34773F-5091-4435-B6FF-421984657C6F}"/>
  <p:tag name="GENSWF_ADVANCE_TIME" val="0.001"/>
  <p:tag name="ISPRING_CUSTOM_TIMING_USED" val="1"/>
</p:tagLst>
</file>

<file path=ppt/tags/tag57.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ID" val="{A36D32D4-3087-4BA6-AAD6-BBFADEA20C10}"/>
  <p:tag name="GENSWF_ADVANCE_TIME" val="0.001"/>
  <p:tag name="ISPRING_CUSTOM_TIMING_USED" val="1"/>
</p:tagLst>
</file>

<file path=ppt/tags/tag58.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ID" val="{D3843344-032A-419F-8681-62F586E71751}"/>
  <p:tag name="GENSWF_ADVANCE_TIME" val="0.001"/>
  <p:tag name="ISPRING_CUSTOM_TIMING_USED" val="1"/>
</p:tagLst>
</file>

<file path=ppt/tags/tag59.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ID" val="{D60820C5-C261-4205-97FD-4F5E9D3A6FB4}"/>
  <p:tag name="GENSWF_ADVANCE_TIME" val="0.001"/>
  <p:tag name="ISPRING_CUSTOM_TIMING_USED" val="1"/>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65.17"/>
  <p:tag name="ISPRING_SLIDE_INDENT_LEVEL" val="0"/>
  <p:tag name="ISPRING_PLAYER_LAYOUT_TYPE" val="Full"/>
  <p:tag name="ISPRING_SLIDE_ID" val="{AD02FC38-B7F3-4027-819B-6B0189B83B49}"/>
</p:tagLst>
</file>

<file path=ppt/tags/tag60.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ID" val="{931810AF-97DB-45EB-A3D0-1DD88577890B}"/>
  <p:tag name="GENSWF_ADVANCE_TIME" val="0.001"/>
  <p:tag name="ISPRING_CUSTOM_TIMING_USED" val="1"/>
</p:tagLst>
</file>

<file path=ppt/tags/tag61.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ID" val="{F0BF3382-9A4D-43DF-BD58-4A83DDA09E23}"/>
  <p:tag name="GENSWF_ADVANCE_TIME" val="0.001"/>
  <p:tag name="ISPRING_CUSTOM_TIMING_USED" val="1"/>
</p:tagLst>
</file>

<file path=ppt/tags/tag62.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ID" val="{4E2D0E46-FC4A-46CA-AB77-325107685E82}"/>
  <p:tag name="GENSWF_ADVANCE_TIME" val="0.001"/>
  <p:tag name="ISPRING_CUSTOM_TIMING_USED" val="1"/>
</p:tagLst>
</file>

<file path=ppt/tags/tag63.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ID" val="{84B7B864-C9ED-4595-A00A-17493ABB2B03}"/>
  <p:tag name="GENSWF_ADVANCE_TIME" val="0.001"/>
  <p:tag name="ISPRING_CUSTOM_TIMING_USED" val="1"/>
</p:tagLst>
</file>

<file path=ppt/tags/tag64.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ID" val="{FB272554-7FEB-41B3-9626-B4EB9569E437}"/>
  <p:tag name="GENSWF_ADVANCE_TIME" val="0.001"/>
  <p:tag name="ISPRING_CUSTOM_TIMING_USED" val="1"/>
</p:tagLst>
</file>

<file path=ppt/tags/tag65.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ID" val="{37C74DDB-4474-435D-B068-A1F23D9EEEAF}"/>
  <p:tag name="GENSWF_ADVANCE_TIME" val="0.001"/>
  <p:tag name="ISPRING_CUSTOM_TIMING_USED" val="1"/>
</p:tagLst>
</file>

<file path=ppt/tags/tag66.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ID" val="{489CB55E-81D3-43D8-A64D-DF36234EF779}"/>
  <p:tag name="GENSWF_ADVANCE_TIME" val="0.001"/>
  <p:tag name="ISPRING_CUSTOM_TIMING_USED" val="1"/>
</p:tagLst>
</file>

<file path=ppt/tags/tag67.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ID" val="{F771725D-8BDB-4412-9967-A939DB48FB08}"/>
  <p:tag name="GENSWF_ADVANCE_TIME" val="0.001"/>
  <p:tag name="ISPRING_CUSTOM_TIMING_USED" val="1"/>
</p:tagLst>
</file>

<file path=ppt/tags/tag68.xml><?xml version="1.0" encoding="utf-8"?>
<p:tagLst xmlns:a="http://schemas.openxmlformats.org/drawingml/2006/main" xmlns:r="http://schemas.openxmlformats.org/officeDocument/2006/relationships" xmlns:p="http://schemas.openxmlformats.org/presentationml/2006/main">
  <p:tag name="ISPRING_SLIDE_INDENT_LEVEL" val="1"/>
  <p:tag name="ISPRING_PLAYER_LAYOUT_TYPE" val="NoSidebar"/>
  <p:tag name="ISPRING_SLIDE_ID" val="{8C5F1A4A-8255-45CB-B9BD-4200A14DA660}"/>
  <p:tag name="GENSWF_ADVANCE_TIME" val="0.001"/>
  <p:tag name="ISPRING_CUSTOM_TIMING_USED" val="1"/>
</p:tagLst>
</file>

<file path=ppt/tags/tag69.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48.85"/>
  <p:tag name="ISPRING_SLIDE_INDENT_LEVEL" val="0"/>
  <p:tag name="ISPRING_PLAYER_LAYOUT_TYPE" val="Full"/>
  <p:tag name="ISPRING_SLIDE_BRANCHING_PROPERTIES" val="&lt;BranchingProperties&gt;&lt;nextAction&gt;&lt;action&gt;0&lt;/action&gt;&lt;/nextAction&gt;&lt;prevAction&gt;&lt;action&gt;2&lt;/action&gt;&lt;slide&gt;304&lt;/slide&gt;&lt;/prevAction&gt;&lt;lock&gt;0&lt;/lock&gt;&lt;/BranchingProperties&gt;&#10;"/>
  <p:tag name="ISPRING_SLIDE_ID" val="{36528259-31C3-4B0A-8BB4-FA161F33D355}"/>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0C967D47-9263-4818-B9A8-CB57D47322B1}"/>
  <p:tag name="GENSWF_ADVANCE_TIME" val="24.391"/>
</p:tagLst>
</file>

<file path=ppt/tags/tag70.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48.85"/>
  <p:tag name="ISPRING_SLIDE_INDENT_LEVEL" val="0"/>
  <p:tag name="ISPRING_PLAYER_LAYOUT_TYPE" val="Full"/>
  <p:tag name="ISPRING_SLIDE_BRANCHING_PROPERTIES" val="&lt;BranchingProperties&gt;&lt;nextAction&gt;&lt;action&gt;0&lt;/action&gt;&lt;/nextAction&gt;&lt;prevAction&gt;&lt;action&gt;2&lt;/action&gt;&lt;slide&gt;304&lt;/slide&gt;&lt;/prevAction&gt;&lt;lock&gt;0&lt;/lock&gt;&lt;/BranchingProperties&gt;&#10;"/>
  <p:tag name="ISPRING_SLIDE_ID" val="{36528259-31C3-4B0A-8BB4-FA161F33D355}"/>
</p:tagLst>
</file>

<file path=ppt/tags/tag71.xml><?xml version="1.0" encoding="utf-8"?>
<p:tagLst xmlns:a="http://schemas.openxmlformats.org/drawingml/2006/main" xmlns:r="http://schemas.openxmlformats.org/officeDocument/2006/relationships" xmlns:p="http://schemas.openxmlformats.org/presentationml/2006/main">
  <p:tag name="ISPRING_SLIDE_BRANCHING_PROPERTIES" val="&lt;BranchingProperties&gt;&lt;nextAction&gt;&lt;action&gt;2&lt;/action&gt;&lt;slide&gt;530&lt;/slide&gt;&lt;/nextAction&gt;&lt;prevAction&gt;&lt;action&gt;0&lt;/action&gt;&lt;/prevAction&gt;&lt;lock&gt;0&lt;/lock&gt;&lt;/BranchingProperties&gt;&#10;"/>
  <p:tag name="ISPRING_CUSTOM_TIMING_USED" val="1"/>
  <p:tag name="ISPRING_SLIDE_INDENT_LEVEL" val="0"/>
  <p:tag name="ISPRING_PLAYER_LAYOUT_TYPE" val="Full"/>
  <p:tag name="ISPRING_SLIDE_ID" val="{2A7D6A1A-3B93-48E4-8D0B-00E95C9AB8D2}"/>
  <p:tag name="GENSWF_ADVANCE_TIME" val="57.224"/>
</p:tagLst>
</file>

<file path=ppt/tags/tag7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2CBB99D7-5957-4C77-8AAF-CAC1EEE0C926}"/>
  <p:tag name="GENSWF_ADVANCE_TIME" val="0.001"/>
</p:tagLst>
</file>

<file path=ppt/tags/tag73.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BD769E1B-11A9-4B62-8755-BCBEF3C4F1CF}"/>
  <p:tag name="GENSWF_ADVANCE_TIME" val="0.001"/>
</p:tagLst>
</file>

<file path=ppt/tags/tag7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PLAYER_LAYOUT_TYPE" val="NoSidebar"/>
  <p:tag name="ISPRING_SLIDE_BRANCHING_PROPERTIES" val="&lt;BranchingProperties&gt;&lt;nextAction&gt;&lt;action&gt;0&lt;/action&gt;&lt;/nextAction&gt;&lt;prevAction&gt;&lt;action&gt;0&lt;/action&gt;&lt;/prevAction&gt;&lt;lock&gt;0&lt;/lock&gt;&lt;/BranchingProperties&gt;&#10;"/>
  <p:tag name="ISPRING_SLIDE_ID" val="{BBC27A51-A0F1-42A8-8892-49E55A372413}"/>
  <p:tag name="GENSWF_ADVANCE_TIME" val="0.001"/>
</p:tagLst>
</file>

<file path=ppt/tags/tag75.xml><?xml version="1.0" encoding="utf-8"?>
<p:tagLst xmlns:a="http://schemas.openxmlformats.org/drawingml/2006/main" xmlns:r="http://schemas.openxmlformats.org/officeDocument/2006/relationships" xmlns:p="http://schemas.openxmlformats.org/presentationml/2006/main">
  <p:tag name="ISPRING_SLIDE_BRANCHING_PROPERTIES" val="&lt;BranchingProperties&gt;&lt;nextAction&gt;&lt;action&gt;0&lt;/action&gt;&lt;/nextAction&gt;&lt;prevAction&gt;&lt;action&gt;2&lt;/action&gt;&lt;slide&gt;305&lt;/slide&gt;&lt;/prevAction&gt;&lt;lock&gt;0&lt;/lock&gt;&lt;/BranchingProperties&gt;&#10;"/>
  <p:tag name="ISPRING_CUSTOM_TIMING_USED" val="1"/>
  <p:tag name="GENSWF_ADVANCE_TIME" val="102.07"/>
  <p:tag name="ISPRING_SLIDE_INDENT_LEVEL" val="0"/>
  <p:tag name="ISPRING_PLAYER_LAYOUT_TYPE" val="Full"/>
  <p:tag name="ISPRING_SLIDE_ID" val="{C2FDDF4C-8909-420A-8EE6-19F8B34BB91A}"/>
</p:tagLst>
</file>

<file path=ppt/tags/tag76.xml><?xml version="1.0" encoding="utf-8"?>
<p:tagLst xmlns:a="http://schemas.openxmlformats.org/drawingml/2006/main" xmlns:r="http://schemas.openxmlformats.org/officeDocument/2006/relationships" xmlns:p="http://schemas.openxmlformats.org/presentationml/2006/main">
  <p:tag name="ISPRING_SLIDE_BRANCHING_PROPERTIES" val="&lt;BranchingProperties&gt;&lt;nextAction&gt;&lt;action&gt;0&lt;/action&gt;&lt;/nextAction&gt;&lt;prevAction&gt;&lt;action&gt;2&lt;/action&gt;&lt;slide&gt;305&lt;/slide&gt;&lt;/prevAction&gt;&lt;lock&gt;0&lt;/lock&gt;&lt;/BranchingProperties&gt;&#10;"/>
  <p:tag name="ISPRING_CUSTOM_TIMING_USED" val="1"/>
  <p:tag name="GENSWF_ADVANCE_TIME" val="102.07"/>
  <p:tag name="ISPRING_SLIDE_INDENT_LEVEL" val="0"/>
  <p:tag name="ISPRING_PLAYER_LAYOUT_TYPE" val="Full"/>
  <p:tag name="ISPRING_SLIDE_ID" val="{C2FDDF4C-8909-420A-8EE6-19F8B34BB91A}"/>
</p:tagLst>
</file>

<file path=ppt/tags/tag7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62336D5A-2F8B-42BC-963A-60A3D505EC40}"/>
  <p:tag name="GENSWF_ADVANCE_TIME" val="98.031"/>
</p:tagLst>
</file>

<file path=ppt/tags/tag78.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76.38"/>
  <p:tag name="ISPRING_SLIDE_INDENT_LEVEL" val="0"/>
  <p:tag name="ISPRING_PLAYER_LAYOUT_TYPE" val="Full"/>
  <p:tag name="ISPRING_SLIDE_ID" val="{FA2575F2-4A9E-4EDC-B205-EC5AD2CA0767}"/>
</p:tagLst>
</file>

<file path=ppt/tags/tag79.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12.35"/>
  <p:tag name="ISPRING_SLIDE_INDENT_LEVEL" val="0"/>
  <p:tag name="ISPRING_PLAYER_LAYOUT_TYPE" val="Full"/>
  <p:tag name="ISPRING_SLIDE_ID" val="{0F985BB8-40AB-47A9-B8F2-A354BA70B43B}"/>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0.49"/>
  <p:tag name="ISPRING_SLIDE_INDENT_LEVEL" val="0"/>
  <p:tag name="ISPRING_PLAYER_LAYOUT_TYPE" val="Full"/>
  <p:tag name="ISPRING_SLIDE_ID" val="{BAB7C452-9FBD-4CAC-98D3-45FDB25B3A2F}"/>
</p:tagLst>
</file>

<file path=ppt/tags/tag80.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ED4C7BA7-B784-4066-9BA9-333778AA664B}"/>
  <p:tag name="GENSWF_ADVANCE_TIME" val="55.122"/>
</p:tagLst>
</file>

<file path=ppt/tags/tag81.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C01EC796-45E1-4993-94F7-DB5EB84D2D84}"/>
  <p:tag name="GENSWF_ADVANCE_TIME" val="48.682"/>
</p:tagLst>
</file>

<file path=ppt/tags/tag82.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6.83"/>
  <p:tag name="ISPRING_SLIDE_INDENT_LEVEL" val="0"/>
  <p:tag name="ISPRING_PLAYER_LAYOUT_TYPE" val="Full"/>
  <p:tag name="ISPRING_SLIDE_ID" val="{ECCE6D7D-8CC3-4142-853B-5A8B321FFBB9}"/>
</p:tagLst>
</file>

<file path=ppt/tags/tag83.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5.74"/>
  <p:tag name="ISPRING_SLIDE_INDENT_LEVEL" val="0"/>
  <p:tag name="ISPRING_PLAYER_LAYOUT_TYPE" val="Full"/>
  <p:tag name="ISPRING_SLIDE_ID" val="{97D4872F-693C-40E4-9526-9CE6758F3E8E}"/>
</p:tagLst>
</file>

<file path=ppt/tags/tag8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NoSidebar"/>
  <p:tag name="ISPRING_SLIDE_ID" val="{6E785D89-9EF8-4746-80E8-B24F2D427E83}"/>
  <p:tag name="GENSWF_ADVANCE_TIME" val="0.001"/>
</p:tagLst>
</file>

<file path=ppt/tags/tag85.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F3AA510D-0ADB-4C45-A33B-74A5D296D016}"/>
  <p:tag name="GENSWF_ADVANCE_TIME" val="59.293"/>
</p:tagLst>
</file>

<file path=ppt/tags/tag86.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0.23"/>
  <p:tag name="ISPRING_SLIDE_INDENT_LEVEL" val="0"/>
  <p:tag name="ISPRING_PLAYER_LAYOUT_TYPE" val="Full"/>
  <p:tag name="ISPRING_SLIDE_ID" val="{5DDC6D68-709C-4A67-9824-12BA1D115D50}"/>
</p:tagLst>
</file>

<file path=ppt/tags/tag8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79DAD390-4A27-4008-93BD-890BE428AE9F}"/>
  <p:tag name="GENSWF_ADVANCE_TIME" val="40.474"/>
</p:tagLst>
</file>

<file path=ppt/tags/tag88.xml><?xml version="1.0" encoding="utf-8"?>
<p:tagLst xmlns:a="http://schemas.openxmlformats.org/drawingml/2006/main" xmlns:r="http://schemas.openxmlformats.org/officeDocument/2006/relationships" xmlns:p="http://schemas.openxmlformats.org/presentationml/2006/main">
  <p:tag name="ISPRING_CUSTOM_TIMING_USED" val="1"/>
  <p:tag name="ISPRING_SLIDE_BRANCHING_PROPERTIES" val="&lt;BranchingProperties&gt;&lt;nextAction&gt;&lt;action&gt;2&lt;/action&gt;&lt;slide&gt;508&lt;/slide&gt;&lt;/nextAction&gt;&lt;prevAction&gt;&lt;action&gt;0&lt;/action&gt;&lt;/prevAction&gt;&lt;lock&gt;0&lt;/lock&gt;&lt;/BranchingProperties&gt;&#10;"/>
  <p:tag name="GENSWF_ADVANCE_TIME" val="14.95"/>
  <p:tag name="ISPRING_SLIDE_INDENT_LEVEL" val="0"/>
  <p:tag name="ISPRING_PLAYER_LAYOUT_TYPE" val="Full"/>
  <p:tag name="ISPRING_SLIDE_ID" val="{292D4F32-6807-412E-8527-41D90A2A0B8D}"/>
</p:tagLst>
</file>

<file path=ppt/tags/tag89.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SLIDE_BRANCHING_PROPERTIES" val="&lt;BranchingProperties&gt;&lt;nextAction&gt;&lt;action&gt;2&lt;/action&gt;&lt;slide&gt;508&lt;/slide&gt;&lt;/nextAction&gt;&lt;prevAction&gt;&lt;action&gt;2&lt;/action&gt;&lt;slide&gt;475&lt;/slide&gt;&lt;/prevAction&gt;&lt;lock&gt;0&lt;/lock&gt;&lt;/BranchingProperties&gt;&#10;"/>
  <p:tag name="ISPRING_PLAYER_LAYOUT_TYPE" val="Full"/>
  <p:tag name="ISPRING_SLIDE_ID" val="{FB092CB1-99BF-4EE8-A5BF-5BFB3302FF76}"/>
  <p:tag name="GENSWF_ADVANCE_TIME" val="41.642"/>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9.29"/>
  <p:tag name="ISPRING_SLIDE_INDENT_LEVEL" val="0"/>
  <p:tag name="ISPRING_PLAYER_LAYOUT_TYPE" val="Full"/>
  <p:tag name="ISPRING_SLIDE_ID" val="{49DC1633-E119-42B3-814A-F5A62B4AFF99}"/>
</p:tagLst>
</file>

<file path=ppt/tags/tag90.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SLIDE_BRANCHING_PROPERTIES" val="&lt;BranchingProperties&gt;&lt;nextAction&gt;&lt;action&gt;2&lt;/action&gt;&lt;slide&gt;508&lt;/slide&gt;&lt;/nextAction&gt;&lt;prevAction&gt;&lt;action&gt;2&lt;/action&gt;&lt;slide&gt;475&lt;/slide&gt;&lt;/prevAction&gt;&lt;lock&gt;0&lt;/lock&gt;&lt;/BranchingProperties&gt;&#10;"/>
  <p:tag name="ISPRING_PLAYER_LAYOUT_TYPE" val="Full"/>
  <p:tag name="ISPRING_SLIDE_ID" val="{881E5D47-27D1-4BA4-BCB1-B0A7DF761837}"/>
  <p:tag name="GENSWF_ADVANCE_TIME" val="22.122"/>
</p:tagLst>
</file>

<file path=ppt/tags/tag91.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SLIDE_BRANCHING_PROPERTIES" val="&lt;BranchingProperties&gt;&lt;nextAction&gt;&lt;action&gt;2&lt;/action&gt;&lt;slide&gt;508&lt;/slide&gt;&lt;/nextAction&gt;&lt;prevAction&gt;&lt;action&gt;2&lt;/action&gt;&lt;slide&gt;475&lt;/slide&gt;&lt;/prevAction&gt;&lt;lock&gt;0&lt;/lock&gt;&lt;/BranchingProperties&gt;&#10;"/>
  <p:tag name="ISPRING_PLAYER_LAYOUT_TYPE" val="Full"/>
  <p:tag name="ISPRING_SLIDE_ID" val="{779371C7-239C-4C3B-862D-DF5BDC4F35B3}"/>
  <p:tag name="GENSWF_ADVANCE_TIME" val="29.563"/>
</p:tagLst>
</file>

<file path=ppt/tags/tag92.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6.36"/>
  <p:tag name="ISPRING_SLIDE_INDENT_LEVEL" val="1"/>
  <p:tag name="ISPRING_SLIDE_BRANCHING_PROPERTIES" val="&lt;BranchingProperties&gt;&lt;nextAction&gt;&lt;action&gt;2&lt;/action&gt;&lt;slide&gt;508&lt;/slide&gt;&lt;/nextAction&gt;&lt;prevAction&gt;&lt;action&gt;2&lt;/action&gt;&lt;slide&gt;475&lt;/slide&gt;&lt;/prevAction&gt;&lt;lock&gt;0&lt;/lock&gt;&lt;/BranchingProperties&gt;&#10;"/>
  <p:tag name="ISPRING_PLAYER_LAYOUT_TYPE" val="Full"/>
  <p:tag name="ISPRING_SLIDE_ID" val="{35B657B9-2BFF-4B61-97C6-AE43B6CFD75A}"/>
</p:tagLst>
</file>

<file path=ppt/tags/tag93.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SLIDE_BRANCHING_PROPERTIES" val="&lt;BranchingProperties&gt;&lt;nextAction&gt;&lt;action&gt;2&lt;/action&gt;&lt;slide&gt;508&lt;/slide&gt;&lt;/nextAction&gt;&lt;prevAction&gt;&lt;action&gt;2&lt;/action&gt;&lt;slide&gt;475&lt;/slide&gt;&lt;/prevAction&gt;&lt;lock&gt;0&lt;/lock&gt;&lt;/BranchingProperties&gt;&#10;"/>
  <p:tag name="ISPRING_PLAYER_LAYOUT_TYPE" val="Full"/>
  <p:tag name="ISPRING_SLIDE_ID" val="{81145FAF-437D-4EF4-8A1C-5CAC39E6145C}"/>
  <p:tag name="GENSWF_ADVANCE_TIME" val="19.853"/>
</p:tagLst>
</file>

<file path=ppt/tags/tag9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2.85"/>
  <p:tag name="ISPRING_SLIDE_INDENT_LEVEL" val="1"/>
  <p:tag name="ISPRING_SLIDE_BRANCHING_PROPERTIES" val="&lt;BranchingProperties&gt;&lt;nextAction&gt;&lt;action&gt;2&lt;/action&gt;&lt;slide&gt;508&lt;/slide&gt;&lt;/nextAction&gt;&lt;prevAction&gt;&lt;action&gt;2&lt;/action&gt;&lt;slide&gt;475&lt;/slide&gt;&lt;/prevAction&gt;&lt;lock&gt;0&lt;/lock&gt;&lt;/BranchingProperties&gt;&#10;"/>
  <p:tag name="ISPRING_PLAYER_LAYOUT_TYPE" val="Full"/>
  <p:tag name="ISPRING_SLIDE_ID" val="{24302232-A784-4109-9850-37CF10B538BC}"/>
</p:tagLst>
</file>

<file path=ppt/tags/tag95.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SLIDE_BRANCHING_PROPERTIES" val="&lt;BranchingProperties&gt;&lt;nextAction&gt;&lt;action&gt;2&lt;/action&gt;&lt;slide&gt;508&lt;/slide&gt;&lt;/nextAction&gt;&lt;prevAction&gt;&lt;action&gt;2&lt;/action&gt;&lt;slide&gt;475&lt;/slide&gt;&lt;/prevAction&gt;&lt;lock&gt;0&lt;/lock&gt;&lt;/BranchingProperties&gt;&#10;"/>
  <p:tag name="ISPRING_PLAYER_LAYOUT_TYPE" val="Full"/>
  <p:tag name="ISPRING_SLIDE_ID" val="{DC95129A-9170-419A-B48C-48131EF8E28A}"/>
  <p:tag name="GENSWF_ADVANCE_TIME" val="39.873"/>
</p:tagLst>
</file>

<file path=ppt/tags/tag96.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1"/>
  <p:tag name="ISPRING_SLIDE_BRANCHING_PROPERTIES" val="&lt;BranchingProperties&gt;&lt;nextAction&gt;&lt;action&gt;0&lt;/action&gt;&lt;/nextAction&gt;&lt;prevAction&gt;&lt;action&gt;2&lt;/action&gt;&lt;slide&gt;475&lt;/slide&gt;&lt;/prevAction&gt;&lt;lock&gt;0&lt;/lock&gt;&lt;/BranchingProperties&gt;&#10;"/>
  <p:tag name="ISPRING_PLAYER_LAYOUT_TYPE" val="Full"/>
  <p:tag name="ISPRING_SLIDE_ID" val="{7DF7F8E0-0227-4C60-9771-2605DF096274}"/>
  <p:tag name="GENSWF_ADVANCE_TIME" val="30.564"/>
</p:tagLst>
</file>

<file path=ppt/tags/tag97.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70.37"/>
  <p:tag name="ISPRING_SLIDE_INDENT_LEVEL" val="0"/>
  <p:tag name="ISPRING_PLAYER_LAYOUT_TYPE" val="Full"/>
  <p:tag name="ISPRING_SLIDE_BRANCHING_PROPERTIES" val="&lt;BranchingProperties&gt;&lt;nextAction&gt;&lt;action&gt;0&lt;/action&gt;&lt;/nextAction&gt;&lt;prevAction&gt;&lt;action&gt;2&lt;/action&gt;&lt;slide&gt;475&lt;/slide&gt;&lt;/prevAction&gt;&lt;lock&gt;0&lt;/lock&gt;&lt;/BranchingProperties&gt;&#10;"/>
  <p:tag name="ISPRING_SLIDE_ID" val="{9B194D69-2D12-4519-A336-7A9C20F9989D}"/>
</p:tagLst>
</file>

<file path=ppt/tags/tag98.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70.37"/>
  <p:tag name="ISPRING_SLIDE_INDENT_LEVEL" val="0"/>
  <p:tag name="ISPRING_PLAYER_LAYOUT_TYPE" val="Full"/>
  <p:tag name="ISPRING_SLIDE_BRANCHING_PROPERTIES" val="&lt;BranchingProperties&gt;&lt;nextAction&gt;&lt;action&gt;0&lt;/action&gt;&lt;/nextAction&gt;&lt;prevAction&gt;&lt;action&gt;2&lt;/action&gt;&lt;slide&gt;475&lt;/slide&gt;&lt;/prevAction&gt;&lt;lock&gt;0&lt;/lock&gt;&lt;/BranchingProperties&gt;&#10;"/>
  <p:tag name="ISPRING_SLIDE_ID" val="{9B194D69-2D12-4519-A336-7A9C20F9989D}"/>
</p:tagLst>
</file>

<file path=ppt/tags/tag99.xml><?xml version="1.0" encoding="utf-8"?>
<p:tagLst xmlns:a="http://schemas.openxmlformats.org/drawingml/2006/main" xmlns:r="http://schemas.openxmlformats.org/officeDocument/2006/relationships" xmlns:p="http://schemas.openxmlformats.org/presentationml/2006/main">
  <p:tag name="ISPRING_CUSTOM_TIMING_USED" val="1"/>
  <p:tag name="ISPRING_SLIDE_BRANCHING_PROPERTIES" val="&lt;BranchingProperties&gt;&lt;nextAction&gt;&lt;action&gt;0&lt;/action&gt;&lt;/nextAction&gt;&lt;prevAction&gt;&lt;action&gt;0&lt;/action&gt;&lt;/prevAction&gt;&lt;lock&gt;0&lt;/lock&gt;&lt;/BranchingProperties&gt;&#10;"/>
  <p:tag name="ISPRING_SLIDE_INDENT_LEVEL" val="0"/>
  <p:tag name="ISPRING_PLAYER_LAYOUT_TYPE" val="Full"/>
  <p:tag name="ISPRING_SLIDE_ID" val="{E4B9163A-F34F-42C4-AFAA-2305FFB934E0}"/>
  <p:tag name="GENSWF_ADVANCE_TIME" val="17.851"/>
</p:tagLst>
</file>

<file path=ppt/theme/theme1.xml><?xml version="1.0" encoding="utf-8"?>
<a:theme xmlns:a="http://schemas.openxmlformats.org/drawingml/2006/main" name="Office Theme - No Graphics">
  <a:themeElements>
    <a:clrScheme name="">
      <a:dk1>
        <a:srgbClr val="000000"/>
      </a:dk1>
      <a:lt1>
        <a:srgbClr val="FFFFFF"/>
      </a:lt1>
      <a:dk2>
        <a:srgbClr val="000000"/>
      </a:dk2>
      <a:lt2>
        <a:srgbClr val="00000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 No Graphics">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lnDef>
  </a:objectDefaults>
  <a:extraClrSchemeLst>
    <a:extraClrScheme>
      <a:clrScheme name="Office Theme - No Graphic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00000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52749</TotalTime>
  <Pages>0</Pages>
  <Words>10045</Words>
  <Characters>0</Characters>
  <Application>Microsoft Macintosh PowerPoint</Application>
  <PresentationFormat>On-screen Show (4:3)</PresentationFormat>
  <Lines>0</Lines>
  <Paragraphs>1013</Paragraphs>
  <Slides>103</Slides>
  <Notes>101</Notes>
  <HiddenSlides>46</HiddenSlides>
  <MMClips>4</MMClips>
  <ScaleCrop>false</ScaleCrop>
  <HeadingPairs>
    <vt:vector size="4" baseType="variant">
      <vt:variant>
        <vt:lpstr>Theme</vt:lpstr>
      </vt:variant>
      <vt:variant>
        <vt:i4>2</vt:i4>
      </vt:variant>
      <vt:variant>
        <vt:lpstr>Slide Titles</vt:lpstr>
      </vt:variant>
      <vt:variant>
        <vt:i4>103</vt:i4>
      </vt:variant>
    </vt:vector>
  </HeadingPairs>
  <TitlesOfParts>
    <vt:vector size="105" baseType="lpstr">
      <vt:lpstr>Office Theme - No Graphics</vt:lpstr>
      <vt:lpstr>Office Theme</vt:lpstr>
      <vt:lpstr>Lesson Two: Self-Defense Firearm Basics</vt:lpstr>
      <vt:lpstr>PowerPoint Presentation</vt:lpstr>
      <vt:lpstr>Four Universal Safety Rules</vt:lpstr>
      <vt:lpstr>Four Universal Safety Rules</vt:lpstr>
      <vt:lpstr>Four Universal Safety Rules</vt:lpstr>
      <vt:lpstr>Four Universal Safety Rules</vt:lpstr>
      <vt:lpstr>Clearing Semi-Automatics</vt:lpstr>
      <vt:lpstr>Clearing Semi-Automatics</vt:lpstr>
      <vt:lpstr>Clearing Semi-Automatics</vt:lpstr>
      <vt:lpstr>Clearing Revolvers</vt:lpstr>
      <vt:lpstr>Defining a Gun’s “Action”</vt:lpstr>
      <vt:lpstr>PowerPoint Presentation</vt:lpstr>
      <vt:lpstr>PowerPoint Presentation</vt:lpstr>
      <vt:lpstr>Understanding Revolvers</vt:lpstr>
      <vt:lpstr>DA/SA Revolvers</vt:lpstr>
      <vt:lpstr>DA/SA Revolvers</vt:lpstr>
      <vt:lpstr>Double-Action Only Revolvers</vt:lpstr>
      <vt:lpstr>Understanding Semi-Automatics</vt:lpstr>
      <vt:lpstr>Single-Action Only Semi-Automatics</vt:lpstr>
      <vt:lpstr>Single-Action Only Semi-Automatics</vt:lpstr>
      <vt:lpstr>DA/SA Semi-Automatics</vt:lpstr>
      <vt:lpstr>DA/SA Semi-Automatics</vt:lpstr>
      <vt:lpstr>Double-Action Only Semi-Automatics</vt:lpstr>
      <vt:lpstr>Modern, Striker-Fired Handguns</vt:lpstr>
      <vt:lpstr>PowerPoint Presentation</vt:lpstr>
      <vt:lpstr>PowerPoint Presentation</vt:lpstr>
      <vt:lpstr>PowerPoint Presentation</vt:lpstr>
      <vt:lpstr>PowerPoint Presentation</vt:lpstr>
      <vt:lpstr>PowerPoint Presentation</vt:lpstr>
      <vt:lpstr>Modern, Striker-Fired Handguns</vt:lpstr>
      <vt:lpstr>PowerPoint Presentation</vt:lpstr>
      <vt:lpstr>Selecting a Handgun</vt:lpstr>
      <vt:lpstr>PowerPoint Presentation</vt:lpstr>
      <vt:lpstr>PowerPoint Presentation</vt:lpstr>
      <vt:lpstr>PowerPoint Presentation</vt:lpstr>
      <vt:lpstr>PowerPoint Presentation</vt:lpstr>
      <vt:lpstr>Selecting a Handgun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Ammunition Components</vt:lpstr>
      <vt:lpstr>Ammunition Components</vt:lpstr>
      <vt:lpstr>Ammunition Components: Caliber</vt:lpstr>
      <vt:lpstr>Ammunition Components: Bullet Weight</vt:lpstr>
      <vt:lpstr>Ammunition Components: Case Volume</vt:lpstr>
      <vt:lpstr>Is Caliber all that Matters?</vt:lpstr>
      <vt:lpstr>Other Measurements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 Use Hollowpoints?</vt:lpstr>
      <vt:lpstr>Why Use Hollowpoints?</vt:lpstr>
      <vt:lpstr>Why Does Barrel Length Matter?</vt:lpstr>
      <vt:lpstr>PowerPoint Presentation</vt:lpstr>
      <vt:lpstr>PowerPoint Presentation</vt:lpstr>
      <vt:lpstr>PowerPoint Presentation</vt:lpstr>
      <vt:lpstr>Ammunition Care and Storage</vt:lpstr>
      <vt:lpstr>Ammunition Care and Storage</vt:lpstr>
      <vt:lpstr>Common Ammunition Malfunctions</vt:lpstr>
      <vt:lpstr>Clearing Semi-Auto Malfunctions</vt:lpstr>
      <vt:lpstr>Home Defense Shotgun Fundamentals</vt:lpstr>
      <vt:lpstr>What Does Gauge Mean?</vt:lpstr>
      <vt:lpstr>Shot Size</vt:lpstr>
      <vt:lpstr>Shot Size Examples</vt:lpstr>
      <vt:lpstr>Shotgun Chokes</vt:lpstr>
      <vt:lpstr>Why Police Prefer Shotguns</vt:lpstr>
      <vt:lpstr>The AR-15 Platform</vt:lpstr>
      <vt:lpstr>The AR-15 Platform</vt:lpstr>
      <vt:lpstr>The AR-15 Platform</vt:lpstr>
      <vt:lpstr>AR-15 Components</vt:lpstr>
      <vt:lpstr>AR-15 Components</vt:lpstr>
      <vt:lpstr>AR-15 Components</vt:lpstr>
      <vt:lpstr>AR-15 Components</vt:lpstr>
      <vt:lpstr>AR-15 Components</vt:lpstr>
      <vt:lpstr>AR-15 Components</vt:lpstr>
      <vt:lpstr>AR-15 Components</vt:lpstr>
      <vt:lpstr>AR-15 Components</vt:lpstr>
      <vt:lpstr>AR-15 Components</vt:lpstr>
      <vt:lpstr>Other Use of Force Options</vt:lpstr>
      <vt:lpstr>Other Use of Force Options</vt:lpstr>
      <vt:lpstr>How Tasers Work</vt:lpstr>
      <vt:lpstr>How Tasers Work</vt:lpstr>
      <vt:lpstr>How Pepper Spray Works</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Self-Defense Firearm Basics</dc:title>
  <dc:subject/>
  <dc:creator>Michael Martin</dc:creator>
  <cp:keywords/>
  <dc:description/>
  <cp:lastModifiedBy>Michael Martin</cp:lastModifiedBy>
  <cp:revision>972</cp:revision>
  <dcterms:modified xsi:type="dcterms:W3CDTF">2016-03-13T14:13:48Z</dcterms:modified>
</cp:coreProperties>
</file>